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 id="2147484228" r:id="rId6"/>
  </p:sldMasterIdLst>
  <p:notesMasterIdLst>
    <p:notesMasterId r:id="rId33"/>
  </p:notesMasterIdLst>
  <p:handoutMasterIdLst>
    <p:handoutMasterId r:id="rId34"/>
  </p:handoutMasterIdLst>
  <p:sldIdLst>
    <p:sldId id="927" r:id="rId7"/>
    <p:sldId id="897" r:id="rId8"/>
    <p:sldId id="898" r:id="rId9"/>
    <p:sldId id="899" r:id="rId10"/>
    <p:sldId id="900" r:id="rId11"/>
    <p:sldId id="901" r:id="rId12"/>
    <p:sldId id="902" r:id="rId13"/>
    <p:sldId id="903" r:id="rId14"/>
    <p:sldId id="904" r:id="rId15"/>
    <p:sldId id="905" r:id="rId16"/>
    <p:sldId id="906" r:id="rId17"/>
    <p:sldId id="907" r:id="rId18"/>
    <p:sldId id="908" r:id="rId19"/>
    <p:sldId id="909" r:id="rId20"/>
    <p:sldId id="910" r:id="rId21"/>
    <p:sldId id="911" r:id="rId22"/>
    <p:sldId id="912" r:id="rId23"/>
    <p:sldId id="913" r:id="rId24"/>
    <p:sldId id="914" r:id="rId25"/>
    <p:sldId id="915" r:id="rId26"/>
    <p:sldId id="916" r:id="rId27"/>
    <p:sldId id="917" r:id="rId28"/>
    <p:sldId id="918" r:id="rId29"/>
    <p:sldId id="919" r:id="rId30"/>
    <p:sldId id="920" r:id="rId31"/>
    <p:sldId id="921" r:id="rId32"/>
  </p:sldIdLst>
  <p:sldSz cx="9144000" cy="6858000" type="screen4x3"/>
  <p:notesSz cx="6797675" cy="9926638"/>
  <p:custDataLst>
    <p:tags r:id="rId35"/>
  </p:custDataLst>
  <p:defaultTextStyle>
    <a:defPPr>
      <a:defRPr lang="en-GB"/>
    </a:defPPr>
    <a:lvl1pPr algn="l" rtl="0" eaLnBrk="0" fontAlgn="base" hangingPunct="0">
      <a:spcBef>
        <a:spcPct val="0"/>
      </a:spcBef>
      <a:spcAft>
        <a:spcPct val="0"/>
      </a:spcAft>
      <a:defRPr sz="1400" b="1" kern="1200">
        <a:solidFill>
          <a:schemeClr val="bg1"/>
        </a:solidFill>
        <a:latin typeface="Trebuchet MS" panose="020B0603020202020204" pitchFamily="34" charset="0"/>
        <a:ea typeface="+mn-ea"/>
        <a:cs typeface="+mn-cs"/>
      </a:defRPr>
    </a:lvl1pPr>
    <a:lvl2pPr marL="457200" algn="l" rtl="0" eaLnBrk="0" fontAlgn="base" hangingPunct="0">
      <a:spcBef>
        <a:spcPct val="0"/>
      </a:spcBef>
      <a:spcAft>
        <a:spcPct val="0"/>
      </a:spcAft>
      <a:defRPr sz="1400" b="1" kern="1200">
        <a:solidFill>
          <a:schemeClr val="bg1"/>
        </a:solidFill>
        <a:latin typeface="Trebuchet MS" panose="020B0603020202020204" pitchFamily="34" charset="0"/>
        <a:ea typeface="+mn-ea"/>
        <a:cs typeface="+mn-cs"/>
      </a:defRPr>
    </a:lvl2pPr>
    <a:lvl3pPr marL="914400" algn="l" rtl="0" eaLnBrk="0" fontAlgn="base" hangingPunct="0">
      <a:spcBef>
        <a:spcPct val="0"/>
      </a:spcBef>
      <a:spcAft>
        <a:spcPct val="0"/>
      </a:spcAft>
      <a:defRPr sz="1400" b="1" kern="1200">
        <a:solidFill>
          <a:schemeClr val="bg1"/>
        </a:solidFill>
        <a:latin typeface="Trebuchet MS" panose="020B0603020202020204" pitchFamily="34" charset="0"/>
        <a:ea typeface="+mn-ea"/>
        <a:cs typeface="+mn-cs"/>
      </a:defRPr>
    </a:lvl3pPr>
    <a:lvl4pPr marL="1371600" algn="l" rtl="0" eaLnBrk="0" fontAlgn="base" hangingPunct="0">
      <a:spcBef>
        <a:spcPct val="0"/>
      </a:spcBef>
      <a:spcAft>
        <a:spcPct val="0"/>
      </a:spcAft>
      <a:defRPr sz="1400" b="1" kern="1200">
        <a:solidFill>
          <a:schemeClr val="bg1"/>
        </a:solidFill>
        <a:latin typeface="Trebuchet MS" panose="020B0603020202020204" pitchFamily="34" charset="0"/>
        <a:ea typeface="+mn-ea"/>
        <a:cs typeface="+mn-cs"/>
      </a:defRPr>
    </a:lvl4pPr>
    <a:lvl5pPr marL="1828800" algn="l" rtl="0" eaLnBrk="0" fontAlgn="base" hangingPunct="0">
      <a:spcBef>
        <a:spcPct val="0"/>
      </a:spcBef>
      <a:spcAft>
        <a:spcPct val="0"/>
      </a:spcAft>
      <a:defRPr sz="1400" b="1" kern="1200">
        <a:solidFill>
          <a:schemeClr val="bg1"/>
        </a:solidFill>
        <a:latin typeface="Trebuchet MS" panose="020B0603020202020204" pitchFamily="34" charset="0"/>
        <a:ea typeface="+mn-ea"/>
        <a:cs typeface="+mn-cs"/>
      </a:defRPr>
    </a:lvl5pPr>
    <a:lvl6pPr marL="2286000" algn="l" defTabSz="914400" rtl="0" eaLnBrk="1" latinLnBrk="0" hangingPunct="1">
      <a:defRPr sz="1400" b="1" kern="1200">
        <a:solidFill>
          <a:schemeClr val="bg1"/>
        </a:solidFill>
        <a:latin typeface="Trebuchet MS" panose="020B0603020202020204" pitchFamily="34" charset="0"/>
        <a:ea typeface="+mn-ea"/>
        <a:cs typeface="+mn-cs"/>
      </a:defRPr>
    </a:lvl6pPr>
    <a:lvl7pPr marL="2743200" algn="l" defTabSz="914400" rtl="0" eaLnBrk="1" latinLnBrk="0" hangingPunct="1">
      <a:defRPr sz="1400" b="1" kern="1200">
        <a:solidFill>
          <a:schemeClr val="bg1"/>
        </a:solidFill>
        <a:latin typeface="Trebuchet MS" panose="020B0603020202020204" pitchFamily="34" charset="0"/>
        <a:ea typeface="+mn-ea"/>
        <a:cs typeface="+mn-cs"/>
      </a:defRPr>
    </a:lvl7pPr>
    <a:lvl8pPr marL="3200400" algn="l" defTabSz="914400" rtl="0" eaLnBrk="1" latinLnBrk="0" hangingPunct="1">
      <a:defRPr sz="1400" b="1" kern="1200">
        <a:solidFill>
          <a:schemeClr val="bg1"/>
        </a:solidFill>
        <a:latin typeface="Trebuchet MS" panose="020B0603020202020204" pitchFamily="34" charset="0"/>
        <a:ea typeface="+mn-ea"/>
        <a:cs typeface="+mn-cs"/>
      </a:defRPr>
    </a:lvl8pPr>
    <a:lvl9pPr marL="3657600" algn="l" defTabSz="914400" rtl="0" eaLnBrk="1" latinLnBrk="0" hangingPunct="1">
      <a:defRPr sz="1400" b="1" kern="1200">
        <a:solidFill>
          <a:schemeClr val="bg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158"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dotti Paol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AFA4"/>
    <a:srgbClr val="D27610"/>
    <a:srgbClr val="EE9024"/>
    <a:srgbClr val="FFFFFF"/>
    <a:srgbClr val="786860"/>
    <a:srgbClr val="ED1A3B"/>
    <a:srgbClr val="62CAE3"/>
    <a:srgbClr val="0066CC"/>
    <a:srgbClr val="D1108C"/>
    <a:srgbClr val="980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8" autoAdjust="0"/>
    <p:restoredTop sz="87562" autoAdjust="0"/>
  </p:normalViewPr>
  <p:slideViewPr>
    <p:cSldViewPr snapToObjects="1">
      <p:cViewPr varScale="1">
        <p:scale>
          <a:sx n="60" d="100"/>
          <a:sy n="60" d="100"/>
        </p:scale>
        <p:origin x="1620" y="102"/>
      </p:cViewPr>
      <p:guideLst>
        <p:guide orient="horz" pos="2160"/>
        <p:guide pos="15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742"/>
    </p:cViewPr>
  </p:sorterViewPr>
  <p:notesViewPr>
    <p:cSldViewPr snapToObjects="1">
      <p:cViewPr>
        <p:scale>
          <a:sx n="100" d="100"/>
          <a:sy n="100" d="100"/>
        </p:scale>
        <p:origin x="876" y="-163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A4833E-972A-4E6E-8C7A-865138E1C27D}" type="doc">
      <dgm:prSet loTypeId="urn:microsoft.com/office/officeart/2005/8/layout/pyramid1" loCatId="pyramid" qsTypeId="urn:microsoft.com/office/officeart/2005/8/quickstyle/3d2" qsCatId="3D" csTypeId="urn:microsoft.com/office/officeart/2005/8/colors/accent6_4" csCatId="accent6" phldr="1"/>
      <dgm:spPr/>
    </dgm:pt>
    <dgm:pt modelId="{5EF51B55-120E-471A-ABB0-FF2EBE9B1A3A}">
      <dgm:prSet phldrT="[Testo]" custT="1"/>
      <dgm:spPr>
        <a:solidFill>
          <a:srgbClr val="002060"/>
        </a:solidFill>
      </dgm:spPr>
      <dgm:t>
        <a:bodyPr/>
        <a:lstStyle/>
        <a:p>
          <a:endParaRPr lang="it-IT" sz="1050" b="1" dirty="0" smtClean="0"/>
        </a:p>
        <a:p>
          <a:endParaRPr lang="it-IT" sz="1050" b="1" dirty="0" smtClean="0"/>
        </a:p>
        <a:p>
          <a:r>
            <a:rPr lang="it-IT" sz="1000" b="1" dirty="0" smtClean="0">
              <a:solidFill>
                <a:schemeClr val="bg1"/>
              </a:solidFill>
            </a:rPr>
            <a:t>Top </a:t>
          </a:r>
        </a:p>
        <a:p>
          <a:r>
            <a:rPr lang="it-IT" sz="1000" b="1" dirty="0" smtClean="0">
              <a:solidFill>
                <a:schemeClr val="bg1"/>
              </a:solidFill>
            </a:rPr>
            <a:t>management</a:t>
          </a:r>
          <a:endParaRPr lang="it-IT" sz="1050" b="1" dirty="0">
            <a:solidFill>
              <a:schemeClr val="bg1"/>
            </a:solidFill>
          </a:endParaRPr>
        </a:p>
      </dgm:t>
    </dgm:pt>
    <dgm:pt modelId="{EBF5BC97-B24D-4EE0-9EF5-3936BFC4AB56}" type="parTrans" cxnId="{18BD0B2D-7839-47B0-AD4A-7719FFE454B5}">
      <dgm:prSet/>
      <dgm:spPr/>
      <dgm:t>
        <a:bodyPr/>
        <a:lstStyle/>
        <a:p>
          <a:endParaRPr lang="it-IT" sz="1400"/>
        </a:p>
      </dgm:t>
    </dgm:pt>
    <dgm:pt modelId="{C1E8164D-05EF-413E-84B5-77721B054610}" type="sibTrans" cxnId="{18BD0B2D-7839-47B0-AD4A-7719FFE454B5}">
      <dgm:prSet/>
      <dgm:spPr/>
      <dgm:t>
        <a:bodyPr/>
        <a:lstStyle/>
        <a:p>
          <a:endParaRPr lang="it-IT" sz="1400"/>
        </a:p>
      </dgm:t>
    </dgm:pt>
    <dgm:pt modelId="{3FDFB0E0-F34C-47FF-9D65-7130AF2497C1}">
      <dgm:prSet phldrT="[Testo]" custT="1"/>
      <dgm:spPr/>
      <dgm:t>
        <a:bodyPr/>
        <a:lstStyle/>
        <a:p>
          <a:r>
            <a:rPr lang="it-IT" sz="1050" b="1" dirty="0" smtClean="0">
              <a:solidFill>
                <a:schemeClr val="bg1"/>
              </a:solidFill>
            </a:rPr>
            <a:t>Designazione del/i responsabile/i del controllo qualità</a:t>
          </a:r>
          <a:endParaRPr lang="it-IT" sz="1050" b="1" dirty="0">
            <a:solidFill>
              <a:schemeClr val="bg1"/>
            </a:solidFill>
          </a:endParaRPr>
        </a:p>
      </dgm:t>
    </dgm:pt>
    <dgm:pt modelId="{087A2429-AA20-4F63-9B5A-6DB8BBA200E0}" type="parTrans" cxnId="{F559A4B9-CD05-4C5F-90AD-17FBC56E1E6F}">
      <dgm:prSet/>
      <dgm:spPr/>
      <dgm:t>
        <a:bodyPr/>
        <a:lstStyle/>
        <a:p>
          <a:endParaRPr lang="it-IT" sz="1400"/>
        </a:p>
      </dgm:t>
    </dgm:pt>
    <dgm:pt modelId="{A329DC00-C87C-40E4-BD1B-D6CC39C1A4B0}" type="sibTrans" cxnId="{F559A4B9-CD05-4C5F-90AD-17FBC56E1E6F}">
      <dgm:prSet/>
      <dgm:spPr/>
      <dgm:t>
        <a:bodyPr/>
        <a:lstStyle/>
        <a:p>
          <a:endParaRPr lang="it-IT" sz="1400"/>
        </a:p>
      </dgm:t>
    </dgm:pt>
    <dgm:pt modelId="{109B8DF3-A0FC-4C28-9A8B-D3B5BF57DDE0}">
      <dgm:prSet phldrT="[Testo]" custT="1"/>
      <dgm:spPr/>
      <dgm:t>
        <a:bodyPr/>
        <a:lstStyle/>
        <a:p>
          <a:r>
            <a:rPr lang="it-IT" sz="1050" b="1" dirty="0" smtClean="0">
              <a:solidFill>
                <a:schemeClr val="bg1"/>
              </a:solidFill>
            </a:rPr>
            <a:t>Inserimento di atteggiamenti e messaggi orientati al controllo della qualità in tutte le comunicazioni del soggetto abilitato</a:t>
          </a:r>
          <a:endParaRPr lang="it-IT" sz="1050" b="1" dirty="0">
            <a:solidFill>
              <a:schemeClr val="bg1"/>
            </a:solidFill>
          </a:endParaRPr>
        </a:p>
      </dgm:t>
    </dgm:pt>
    <dgm:pt modelId="{08394E69-2748-492E-81B3-1FC9BBCAAB60}" type="parTrans" cxnId="{0D314EDA-C8F5-4819-83C1-CAAC39F68877}">
      <dgm:prSet/>
      <dgm:spPr/>
      <dgm:t>
        <a:bodyPr/>
        <a:lstStyle/>
        <a:p>
          <a:endParaRPr lang="it-IT" sz="1400"/>
        </a:p>
      </dgm:t>
    </dgm:pt>
    <dgm:pt modelId="{4D4D2726-E1FD-4CDD-91D7-78ADEB3512EA}" type="sibTrans" cxnId="{0D314EDA-C8F5-4819-83C1-CAAC39F68877}">
      <dgm:prSet/>
      <dgm:spPr/>
      <dgm:t>
        <a:bodyPr/>
        <a:lstStyle/>
        <a:p>
          <a:endParaRPr lang="it-IT" sz="1400"/>
        </a:p>
      </dgm:t>
    </dgm:pt>
    <dgm:pt modelId="{E0B4F421-1911-439A-AF7C-A502C729A209}">
      <dgm:prSet custT="1"/>
      <dgm:spPr/>
      <dgm:t>
        <a:bodyPr/>
        <a:lstStyle/>
        <a:p>
          <a:r>
            <a:rPr lang="it-IT" sz="1050" b="1" dirty="0" smtClean="0">
              <a:solidFill>
                <a:schemeClr val="bg1"/>
              </a:solidFill>
            </a:rPr>
            <a:t>Cultura orientata alla qualità</a:t>
          </a:r>
          <a:endParaRPr lang="it-IT" sz="1050" b="1" dirty="0">
            <a:solidFill>
              <a:schemeClr val="bg1"/>
            </a:solidFill>
          </a:endParaRPr>
        </a:p>
      </dgm:t>
    </dgm:pt>
    <dgm:pt modelId="{E9B27185-21FB-4B41-A5ED-28AE529D8734}" type="parTrans" cxnId="{72DDE7A4-54B5-480C-AC0E-04B87651BE2D}">
      <dgm:prSet/>
      <dgm:spPr/>
      <dgm:t>
        <a:bodyPr/>
        <a:lstStyle/>
        <a:p>
          <a:endParaRPr lang="it-IT" sz="1400"/>
        </a:p>
      </dgm:t>
    </dgm:pt>
    <dgm:pt modelId="{B6BB587A-2C81-48F1-9481-7F1359773D63}" type="sibTrans" cxnId="{72DDE7A4-54B5-480C-AC0E-04B87651BE2D}">
      <dgm:prSet/>
      <dgm:spPr/>
      <dgm:t>
        <a:bodyPr/>
        <a:lstStyle/>
        <a:p>
          <a:endParaRPr lang="it-IT" sz="1400"/>
        </a:p>
      </dgm:t>
    </dgm:pt>
    <dgm:pt modelId="{F6078C90-D2A9-43EE-BC09-07C83A884BAE}" type="pres">
      <dgm:prSet presAssocID="{D7A4833E-972A-4E6E-8C7A-865138E1C27D}" presName="Name0" presStyleCnt="0">
        <dgm:presLayoutVars>
          <dgm:dir/>
          <dgm:animLvl val="lvl"/>
          <dgm:resizeHandles val="exact"/>
        </dgm:presLayoutVars>
      </dgm:prSet>
      <dgm:spPr/>
    </dgm:pt>
    <dgm:pt modelId="{4628C569-BAA5-4373-9432-0C360F2FF9C5}" type="pres">
      <dgm:prSet presAssocID="{5EF51B55-120E-471A-ABB0-FF2EBE9B1A3A}" presName="Name8" presStyleCnt="0"/>
      <dgm:spPr/>
    </dgm:pt>
    <dgm:pt modelId="{358CE8DD-8ADB-4266-9076-AE399383BA3E}" type="pres">
      <dgm:prSet presAssocID="{5EF51B55-120E-471A-ABB0-FF2EBE9B1A3A}" presName="level" presStyleLbl="node1" presStyleIdx="0" presStyleCnt="4">
        <dgm:presLayoutVars>
          <dgm:chMax val="1"/>
          <dgm:bulletEnabled val="1"/>
        </dgm:presLayoutVars>
      </dgm:prSet>
      <dgm:spPr/>
      <dgm:t>
        <a:bodyPr/>
        <a:lstStyle/>
        <a:p>
          <a:endParaRPr lang="it-IT"/>
        </a:p>
      </dgm:t>
    </dgm:pt>
    <dgm:pt modelId="{57B1CB60-D746-43C0-B3A4-3EAD43919D0D}" type="pres">
      <dgm:prSet presAssocID="{5EF51B55-120E-471A-ABB0-FF2EBE9B1A3A}" presName="levelTx" presStyleLbl="revTx" presStyleIdx="0" presStyleCnt="0">
        <dgm:presLayoutVars>
          <dgm:chMax val="1"/>
          <dgm:bulletEnabled val="1"/>
        </dgm:presLayoutVars>
      </dgm:prSet>
      <dgm:spPr/>
      <dgm:t>
        <a:bodyPr/>
        <a:lstStyle/>
        <a:p>
          <a:endParaRPr lang="it-IT"/>
        </a:p>
      </dgm:t>
    </dgm:pt>
    <dgm:pt modelId="{7B0EA1FA-A493-4DFD-807A-848B3BB89F71}" type="pres">
      <dgm:prSet presAssocID="{E0B4F421-1911-439A-AF7C-A502C729A209}" presName="Name8" presStyleCnt="0"/>
      <dgm:spPr/>
    </dgm:pt>
    <dgm:pt modelId="{BC3D38D5-E189-4217-A2B1-50A72CF0F1E0}" type="pres">
      <dgm:prSet presAssocID="{E0B4F421-1911-439A-AF7C-A502C729A209}" presName="level" presStyleLbl="node1" presStyleIdx="1" presStyleCnt="4">
        <dgm:presLayoutVars>
          <dgm:chMax val="1"/>
          <dgm:bulletEnabled val="1"/>
        </dgm:presLayoutVars>
      </dgm:prSet>
      <dgm:spPr/>
      <dgm:t>
        <a:bodyPr/>
        <a:lstStyle/>
        <a:p>
          <a:endParaRPr lang="it-IT"/>
        </a:p>
      </dgm:t>
    </dgm:pt>
    <dgm:pt modelId="{D0C4C38E-D169-4A54-AF51-3696CE4255CE}" type="pres">
      <dgm:prSet presAssocID="{E0B4F421-1911-439A-AF7C-A502C729A209}" presName="levelTx" presStyleLbl="revTx" presStyleIdx="0" presStyleCnt="0">
        <dgm:presLayoutVars>
          <dgm:chMax val="1"/>
          <dgm:bulletEnabled val="1"/>
        </dgm:presLayoutVars>
      </dgm:prSet>
      <dgm:spPr/>
      <dgm:t>
        <a:bodyPr/>
        <a:lstStyle/>
        <a:p>
          <a:endParaRPr lang="it-IT"/>
        </a:p>
      </dgm:t>
    </dgm:pt>
    <dgm:pt modelId="{44F223A4-DEE1-4DE6-AEDF-42454F5A6B73}" type="pres">
      <dgm:prSet presAssocID="{3FDFB0E0-F34C-47FF-9D65-7130AF2497C1}" presName="Name8" presStyleCnt="0"/>
      <dgm:spPr/>
    </dgm:pt>
    <dgm:pt modelId="{0EA1EF33-78AE-4CE5-B0C9-0B361456C9B8}" type="pres">
      <dgm:prSet presAssocID="{3FDFB0E0-F34C-47FF-9D65-7130AF2497C1}" presName="level" presStyleLbl="node1" presStyleIdx="2" presStyleCnt="4">
        <dgm:presLayoutVars>
          <dgm:chMax val="1"/>
          <dgm:bulletEnabled val="1"/>
        </dgm:presLayoutVars>
      </dgm:prSet>
      <dgm:spPr/>
      <dgm:t>
        <a:bodyPr/>
        <a:lstStyle/>
        <a:p>
          <a:endParaRPr lang="it-IT"/>
        </a:p>
      </dgm:t>
    </dgm:pt>
    <dgm:pt modelId="{A9C286F8-C306-4697-B979-BA36487295C9}" type="pres">
      <dgm:prSet presAssocID="{3FDFB0E0-F34C-47FF-9D65-7130AF2497C1}" presName="levelTx" presStyleLbl="revTx" presStyleIdx="0" presStyleCnt="0">
        <dgm:presLayoutVars>
          <dgm:chMax val="1"/>
          <dgm:bulletEnabled val="1"/>
        </dgm:presLayoutVars>
      </dgm:prSet>
      <dgm:spPr/>
      <dgm:t>
        <a:bodyPr/>
        <a:lstStyle/>
        <a:p>
          <a:endParaRPr lang="it-IT"/>
        </a:p>
      </dgm:t>
    </dgm:pt>
    <dgm:pt modelId="{631A0186-CB90-4E35-9627-DFF660186229}" type="pres">
      <dgm:prSet presAssocID="{109B8DF3-A0FC-4C28-9A8B-D3B5BF57DDE0}" presName="Name8" presStyleCnt="0"/>
      <dgm:spPr/>
    </dgm:pt>
    <dgm:pt modelId="{9E809F6D-AF24-413E-978A-B2E1167B9479}" type="pres">
      <dgm:prSet presAssocID="{109B8DF3-A0FC-4C28-9A8B-D3B5BF57DDE0}" presName="level" presStyleLbl="node1" presStyleIdx="3" presStyleCnt="4">
        <dgm:presLayoutVars>
          <dgm:chMax val="1"/>
          <dgm:bulletEnabled val="1"/>
        </dgm:presLayoutVars>
      </dgm:prSet>
      <dgm:spPr/>
      <dgm:t>
        <a:bodyPr/>
        <a:lstStyle/>
        <a:p>
          <a:endParaRPr lang="it-IT"/>
        </a:p>
      </dgm:t>
    </dgm:pt>
    <dgm:pt modelId="{9855EE3C-C154-45C8-8F0F-B0AA201E403E}" type="pres">
      <dgm:prSet presAssocID="{109B8DF3-A0FC-4C28-9A8B-D3B5BF57DDE0}" presName="levelTx" presStyleLbl="revTx" presStyleIdx="0" presStyleCnt="0">
        <dgm:presLayoutVars>
          <dgm:chMax val="1"/>
          <dgm:bulletEnabled val="1"/>
        </dgm:presLayoutVars>
      </dgm:prSet>
      <dgm:spPr/>
      <dgm:t>
        <a:bodyPr/>
        <a:lstStyle/>
        <a:p>
          <a:endParaRPr lang="it-IT"/>
        </a:p>
      </dgm:t>
    </dgm:pt>
  </dgm:ptLst>
  <dgm:cxnLst>
    <dgm:cxn modelId="{D3C60736-AC40-404C-A1A9-A7D539819644}" type="presOf" srcId="{109B8DF3-A0FC-4C28-9A8B-D3B5BF57DDE0}" destId="{9855EE3C-C154-45C8-8F0F-B0AA201E403E}" srcOrd="1" destOrd="0" presId="urn:microsoft.com/office/officeart/2005/8/layout/pyramid1"/>
    <dgm:cxn modelId="{20E6317F-03B3-40E4-9BE9-1D175DDE6B1C}" type="presOf" srcId="{E0B4F421-1911-439A-AF7C-A502C729A209}" destId="{BC3D38D5-E189-4217-A2B1-50A72CF0F1E0}" srcOrd="0" destOrd="0" presId="urn:microsoft.com/office/officeart/2005/8/layout/pyramid1"/>
    <dgm:cxn modelId="{F7A0A52C-EC14-4FCC-92E1-CC59ECA5E958}" type="presOf" srcId="{5EF51B55-120E-471A-ABB0-FF2EBE9B1A3A}" destId="{358CE8DD-8ADB-4266-9076-AE399383BA3E}" srcOrd="0" destOrd="0" presId="urn:microsoft.com/office/officeart/2005/8/layout/pyramid1"/>
    <dgm:cxn modelId="{26C04E89-C012-400C-9C75-218CFCA11197}" type="presOf" srcId="{E0B4F421-1911-439A-AF7C-A502C729A209}" destId="{D0C4C38E-D169-4A54-AF51-3696CE4255CE}" srcOrd="1" destOrd="0" presId="urn:microsoft.com/office/officeart/2005/8/layout/pyramid1"/>
    <dgm:cxn modelId="{F559A4B9-CD05-4C5F-90AD-17FBC56E1E6F}" srcId="{D7A4833E-972A-4E6E-8C7A-865138E1C27D}" destId="{3FDFB0E0-F34C-47FF-9D65-7130AF2497C1}" srcOrd="2" destOrd="0" parTransId="{087A2429-AA20-4F63-9B5A-6DB8BBA200E0}" sibTransId="{A329DC00-C87C-40E4-BD1B-D6CC39C1A4B0}"/>
    <dgm:cxn modelId="{72DDE7A4-54B5-480C-AC0E-04B87651BE2D}" srcId="{D7A4833E-972A-4E6E-8C7A-865138E1C27D}" destId="{E0B4F421-1911-439A-AF7C-A502C729A209}" srcOrd="1" destOrd="0" parTransId="{E9B27185-21FB-4B41-A5ED-28AE529D8734}" sibTransId="{B6BB587A-2C81-48F1-9481-7F1359773D63}"/>
    <dgm:cxn modelId="{E714EAEB-3B35-45E5-96CB-8D0C39138948}" type="presOf" srcId="{109B8DF3-A0FC-4C28-9A8B-D3B5BF57DDE0}" destId="{9E809F6D-AF24-413E-978A-B2E1167B9479}" srcOrd="0" destOrd="0" presId="urn:microsoft.com/office/officeart/2005/8/layout/pyramid1"/>
    <dgm:cxn modelId="{FB435FE6-886C-4061-9084-4A1B14CF7E30}" type="presOf" srcId="{D7A4833E-972A-4E6E-8C7A-865138E1C27D}" destId="{F6078C90-D2A9-43EE-BC09-07C83A884BAE}" srcOrd="0" destOrd="0" presId="urn:microsoft.com/office/officeart/2005/8/layout/pyramid1"/>
    <dgm:cxn modelId="{0D314EDA-C8F5-4819-83C1-CAAC39F68877}" srcId="{D7A4833E-972A-4E6E-8C7A-865138E1C27D}" destId="{109B8DF3-A0FC-4C28-9A8B-D3B5BF57DDE0}" srcOrd="3" destOrd="0" parTransId="{08394E69-2748-492E-81B3-1FC9BBCAAB60}" sibTransId="{4D4D2726-E1FD-4CDD-91D7-78ADEB3512EA}"/>
    <dgm:cxn modelId="{18BD0B2D-7839-47B0-AD4A-7719FFE454B5}" srcId="{D7A4833E-972A-4E6E-8C7A-865138E1C27D}" destId="{5EF51B55-120E-471A-ABB0-FF2EBE9B1A3A}" srcOrd="0" destOrd="0" parTransId="{EBF5BC97-B24D-4EE0-9EF5-3936BFC4AB56}" sibTransId="{C1E8164D-05EF-413E-84B5-77721B054610}"/>
    <dgm:cxn modelId="{974E8CB1-6173-41E0-956B-A953EB07680F}" type="presOf" srcId="{3FDFB0E0-F34C-47FF-9D65-7130AF2497C1}" destId="{0EA1EF33-78AE-4CE5-B0C9-0B361456C9B8}" srcOrd="0" destOrd="0" presId="urn:microsoft.com/office/officeart/2005/8/layout/pyramid1"/>
    <dgm:cxn modelId="{55591999-4093-47C5-BC0E-E34BC3394BB9}" type="presOf" srcId="{3FDFB0E0-F34C-47FF-9D65-7130AF2497C1}" destId="{A9C286F8-C306-4697-B979-BA36487295C9}" srcOrd="1" destOrd="0" presId="urn:microsoft.com/office/officeart/2005/8/layout/pyramid1"/>
    <dgm:cxn modelId="{FE80D0D5-3913-4830-8F75-5AAB8336C8E1}" type="presOf" srcId="{5EF51B55-120E-471A-ABB0-FF2EBE9B1A3A}" destId="{57B1CB60-D746-43C0-B3A4-3EAD43919D0D}" srcOrd="1" destOrd="0" presId="urn:microsoft.com/office/officeart/2005/8/layout/pyramid1"/>
    <dgm:cxn modelId="{9A620000-3EF6-4865-B742-A98F50FF8A82}" type="presParOf" srcId="{F6078C90-D2A9-43EE-BC09-07C83A884BAE}" destId="{4628C569-BAA5-4373-9432-0C360F2FF9C5}" srcOrd="0" destOrd="0" presId="urn:microsoft.com/office/officeart/2005/8/layout/pyramid1"/>
    <dgm:cxn modelId="{9720E7AD-1695-4BA5-884A-09EA554DEBE6}" type="presParOf" srcId="{4628C569-BAA5-4373-9432-0C360F2FF9C5}" destId="{358CE8DD-8ADB-4266-9076-AE399383BA3E}" srcOrd="0" destOrd="0" presId="urn:microsoft.com/office/officeart/2005/8/layout/pyramid1"/>
    <dgm:cxn modelId="{63F1DC4C-E6F2-4535-8EA1-6C7D211C4876}" type="presParOf" srcId="{4628C569-BAA5-4373-9432-0C360F2FF9C5}" destId="{57B1CB60-D746-43C0-B3A4-3EAD43919D0D}" srcOrd="1" destOrd="0" presId="urn:microsoft.com/office/officeart/2005/8/layout/pyramid1"/>
    <dgm:cxn modelId="{75C920EE-6DBB-4328-AEFD-ACAFE3BA30B2}" type="presParOf" srcId="{F6078C90-D2A9-43EE-BC09-07C83A884BAE}" destId="{7B0EA1FA-A493-4DFD-807A-848B3BB89F71}" srcOrd="1" destOrd="0" presId="urn:microsoft.com/office/officeart/2005/8/layout/pyramid1"/>
    <dgm:cxn modelId="{49B02D99-E01D-4002-8F3E-78D6AEE74781}" type="presParOf" srcId="{7B0EA1FA-A493-4DFD-807A-848B3BB89F71}" destId="{BC3D38D5-E189-4217-A2B1-50A72CF0F1E0}" srcOrd="0" destOrd="0" presId="urn:microsoft.com/office/officeart/2005/8/layout/pyramid1"/>
    <dgm:cxn modelId="{351D57AF-BE8A-445B-AC23-E8A707203AA2}" type="presParOf" srcId="{7B0EA1FA-A493-4DFD-807A-848B3BB89F71}" destId="{D0C4C38E-D169-4A54-AF51-3696CE4255CE}" srcOrd="1" destOrd="0" presId="urn:microsoft.com/office/officeart/2005/8/layout/pyramid1"/>
    <dgm:cxn modelId="{4A04713B-3B83-4CD7-B04B-434FAB8C55AE}" type="presParOf" srcId="{F6078C90-D2A9-43EE-BC09-07C83A884BAE}" destId="{44F223A4-DEE1-4DE6-AEDF-42454F5A6B73}" srcOrd="2" destOrd="0" presId="urn:microsoft.com/office/officeart/2005/8/layout/pyramid1"/>
    <dgm:cxn modelId="{B7892D36-2548-45C5-894C-3AD5C0B5A076}" type="presParOf" srcId="{44F223A4-DEE1-4DE6-AEDF-42454F5A6B73}" destId="{0EA1EF33-78AE-4CE5-B0C9-0B361456C9B8}" srcOrd="0" destOrd="0" presId="urn:microsoft.com/office/officeart/2005/8/layout/pyramid1"/>
    <dgm:cxn modelId="{5DA2E62E-AD4C-4AD5-AC0C-DE150F25089D}" type="presParOf" srcId="{44F223A4-DEE1-4DE6-AEDF-42454F5A6B73}" destId="{A9C286F8-C306-4697-B979-BA36487295C9}" srcOrd="1" destOrd="0" presId="urn:microsoft.com/office/officeart/2005/8/layout/pyramid1"/>
    <dgm:cxn modelId="{B43EC814-4CD2-47AB-AA0A-0CB3CE3676F1}" type="presParOf" srcId="{F6078C90-D2A9-43EE-BC09-07C83A884BAE}" destId="{631A0186-CB90-4E35-9627-DFF660186229}" srcOrd="3" destOrd="0" presId="urn:microsoft.com/office/officeart/2005/8/layout/pyramid1"/>
    <dgm:cxn modelId="{6B8B56F4-4ECE-48F8-96A0-C9C4C825A80E}" type="presParOf" srcId="{631A0186-CB90-4E35-9627-DFF660186229}" destId="{9E809F6D-AF24-413E-978A-B2E1167B9479}" srcOrd="0" destOrd="0" presId="urn:microsoft.com/office/officeart/2005/8/layout/pyramid1"/>
    <dgm:cxn modelId="{4A69F2A8-5717-4B71-BB62-42A7CF28A7EF}" type="presParOf" srcId="{631A0186-CB90-4E35-9627-DFF660186229}" destId="{9855EE3C-C154-45C8-8F0F-B0AA201E403E}"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2332F6-7521-4DAD-8163-B8F8E35A8DA2}" type="doc">
      <dgm:prSet loTypeId="urn:microsoft.com/office/officeart/2005/8/layout/radial1" loCatId="cycle" qsTypeId="urn:microsoft.com/office/officeart/2005/8/quickstyle/3d2" qsCatId="3D" csTypeId="urn:microsoft.com/office/officeart/2005/8/colors/accent6_3" csCatId="accent6" phldr="1"/>
      <dgm:spPr/>
      <dgm:t>
        <a:bodyPr/>
        <a:lstStyle/>
        <a:p>
          <a:endParaRPr lang="it-IT"/>
        </a:p>
      </dgm:t>
    </dgm:pt>
    <dgm:pt modelId="{031BE8BB-6295-453F-970D-1AEF66E3DF89}">
      <dgm:prSet phldrT="[Testo]" custT="1"/>
      <dgm:spPr>
        <a:gradFill rotWithShape="0">
          <a:gsLst>
            <a:gs pos="18000">
              <a:srgbClr val="002060"/>
            </a:gs>
            <a:gs pos="10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gradFill>
      </dgm:spPr>
      <dgm:t>
        <a:bodyPr/>
        <a:lstStyle/>
        <a:p>
          <a:r>
            <a:rPr lang="it-IT" sz="1200" b="1" dirty="0" smtClean="0"/>
            <a:t>Responsabilità apicali</a:t>
          </a:r>
          <a:endParaRPr lang="it-IT" sz="1200" b="1" dirty="0"/>
        </a:p>
      </dgm:t>
    </dgm:pt>
    <dgm:pt modelId="{EE9F32C8-533A-44CD-AD6D-02A1E6B00E2D}" type="parTrans" cxnId="{7C9FFF0B-7ADB-47E6-8C3A-6978B7357985}">
      <dgm:prSet/>
      <dgm:spPr/>
      <dgm:t>
        <a:bodyPr/>
        <a:lstStyle/>
        <a:p>
          <a:endParaRPr lang="it-IT" sz="1600"/>
        </a:p>
      </dgm:t>
    </dgm:pt>
    <dgm:pt modelId="{E831C941-DAD8-459C-905A-9196449E4CFF}" type="sibTrans" cxnId="{7C9FFF0B-7ADB-47E6-8C3A-6978B7357985}">
      <dgm:prSet/>
      <dgm:spPr/>
      <dgm:t>
        <a:bodyPr/>
        <a:lstStyle/>
        <a:p>
          <a:endParaRPr lang="it-IT" sz="1600"/>
        </a:p>
      </dgm:t>
    </dgm:pt>
    <dgm:pt modelId="{A6BF1AAD-A315-41F6-8886-D8F2B6528D8F}">
      <dgm:prSet phldrT="[Testo]" custT="1"/>
      <dgm:spPr/>
      <dgm:t>
        <a:bodyPr/>
        <a:lstStyle/>
        <a:p>
          <a:r>
            <a:rPr lang="it-IT" sz="1100" b="1" dirty="0" err="1" smtClean="0"/>
            <a:t>Mission</a:t>
          </a:r>
          <a:endParaRPr lang="it-IT" sz="1100" b="1" dirty="0"/>
        </a:p>
      </dgm:t>
    </dgm:pt>
    <dgm:pt modelId="{4273C208-7E7D-4605-B706-BB7E282F3E23}" type="parTrans" cxnId="{795EDD80-49BC-4476-9853-171B65349287}">
      <dgm:prSet custT="1"/>
      <dgm:spPr/>
      <dgm:t>
        <a:bodyPr/>
        <a:lstStyle/>
        <a:p>
          <a:endParaRPr lang="it-IT" sz="1600"/>
        </a:p>
      </dgm:t>
    </dgm:pt>
    <dgm:pt modelId="{5A5C2FE6-3113-4BB4-B3EA-A0D432D6B090}" type="sibTrans" cxnId="{795EDD80-49BC-4476-9853-171B65349287}">
      <dgm:prSet/>
      <dgm:spPr/>
      <dgm:t>
        <a:bodyPr/>
        <a:lstStyle/>
        <a:p>
          <a:endParaRPr lang="it-IT" sz="1600"/>
        </a:p>
      </dgm:t>
    </dgm:pt>
    <dgm:pt modelId="{AC186E45-00DF-48E5-AF34-B81E514AE010}">
      <dgm:prSet phldrT="[Testo]" custT="1"/>
      <dgm:spPr/>
      <dgm:t>
        <a:bodyPr/>
        <a:lstStyle/>
        <a:p>
          <a:r>
            <a:rPr lang="it-IT" sz="1100" b="1" dirty="0" smtClean="0"/>
            <a:t>Struttura organizzativa</a:t>
          </a:r>
          <a:endParaRPr lang="it-IT" sz="1100" b="1" dirty="0"/>
        </a:p>
      </dgm:t>
    </dgm:pt>
    <dgm:pt modelId="{AA6E401E-5213-4399-8322-35C9C0B33F01}" type="parTrans" cxnId="{B50E0473-01A5-4F51-B3A2-DB7B83D15ED8}">
      <dgm:prSet custT="1"/>
      <dgm:spPr/>
      <dgm:t>
        <a:bodyPr/>
        <a:lstStyle/>
        <a:p>
          <a:endParaRPr lang="it-IT" sz="1600"/>
        </a:p>
      </dgm:t>
    </dgm:pt>
    <dgm:pt modelId="{CDB7AB66-EA79-4395-B46A-15744A80D04B}" type="sibTrans" cxnId="{B50E0473-01A5-4F51-B3A2-DB7B83D15ED8}">
      <dgm:prSet/>
      <dgm:spPr/>
      <dgm:t>
        <a:bodyPr/>
        <a:lstStyle/>
        <a:p>
          <a:endParaRPr lang="it-IT" sz="1600"/>
        </a:p>
      </dgm:t>
    </dgm:pt>
    <dgm:pt modelId="{C673BEF8-A616-42D7-9B9E-D3325D5370E3}">
      <dgm:prSet phldrT="[Testo]" custT="1"/>
      <dgm:spPr/>
      <dgm:t>
        <a:bodyPr/>
        <a:lstStyle/>
        <a:p>
          <a:r>
            <a:rPr lang="it-IT" sz="1100" b="1" dirty="0" smtClean="0"/>
            <a:t>Obiettivi</a:t>
          </a:r>
          <a:endParaRPr lang="it-IT" sz="1100" b="1" dirty="0"/>
        </a:p>
      </dgm:t>
    </dgm:pt>
    <dgm:pt modelId="{CB1C21CA-346C-4A86-8431-507A95C786C6}" type="parTrans" cxnId="{661FFC67-FE82-433C-9814-0DD090B5A418}">
      <dgm:prSet custT="1"/>
      <dgm:spPr/>
      <dgm:t>
        <a:bodyPr/>
        <a:lstStyle/>
        <a:p>
          <a:endParaRPr lang="it-IT" sz="1600"/>
        </a:p>
      </dgm:t>
    </dgm:pt>
    <dgm:pt modelId="{F017E0EE-A83D-4E21-A3C7-A5BCB5C538F7}" type="sibTrans" cxnId="{661FFC67-FE82-433C-9814-0DD090B5A418}">
      <dgm:prSet/>
      <dgm:spPr/>
      <dgm:t>
        <a:bodyPr/>
        <a:lstStyle/>
        <a:p>
          <a:endParaRPr lang="it-IT" sz="1600"/>
        </a:p>
      </dgm:t>
    </dgm:pt>
    <dgm:pt modelId="{72310CE3-EF36-420C-8E3C-90D785DDA9DD}" type="pres">
      <dgm:prSet presAssocID="{F82332F6-7521-4DAD-8163-B8F8E35A8DA2}" presName="cycle" presStyleCnt="0">
        <dgm:presLayoutVars>
          <dgm:chMax val="1"/>
          <dgm:dir/>
          <dgm:animLvl val="ctr"/>
          <dgm:resizeHandles val="exact"/>
        </dgm:presLayoutVars>
      </dgm:prSet>
      <dgm:spPr/>
      <dgm:t>
        <a:bodyPr/>
        <a:lstStyle/>
        <a:p>
          <a:endParaRPr lang="it-IT"/>
        </a:p>
      </dgm:t>
    </dgm:pt>
    <dgm:pt modelId="{0DCB6D12-E53F-45FE-AC1F-D7EC2454D121}" type="pres">
      <dgm:prSet presAssocID="{031BE8BB-6295-453F-970D-1AEF66E3DF89}" presName="centerShape" presStyleLbl="node0" presStyleIdx="0" presStyleCnt="1" custScaleX="133660" custScaleY="87960"/>
      <dgm:spPr/>
      <dgm:t>
        <a:bodyPr/>
        <a:lstStyle/>
        <a:p>
          <a:endParaRPr lang="it-IT"/>
        </a:p>
      </dgm:t>
    </dgm:pt>
    <dgm:pt modelId="{926FCA2D-252F-4F73-9EDB-A61441AE03AF}" type="pres">
      <dgm:prSet presAssocID="{4273C208-7E7D-4605-B706-BB7E282F3E23}" presName="Name9" presStyleLbl="parChTrans1D2" presStyleIdx="0" presStyleCnt="3"/>
      <dgm:spPr/>
      <dgm:t>
        <a:bodyPr/>
        <a:lstStyle/>
        <a:p>
          <a:endParaRPr lang="it-IT"/>
        </a:p>
      </dgm:t>
    </dgm:pt>
    <dgm:pt modelId="{3BF16BFE-9A23-4E9B-AFB6-0D4F0A818B70}" type="pres">
      <dgm:prSet presAssocID="{4273C208-7E7D-4605-B706-BB7E282F3E23}" presName="connTx" presStyleLbl="parChTrans1D2" presStyleIdx="0" presStyleCnt="3"/>
      <dgm:spPr/>
      <dgm:t>
        <a:bodyPr/>
        <a:lstStyle/>
        <a:p>
          <a:endParaRPr lang="it-IT"/>
        </a:p>
      </dgm:t>
    </dgm:pt>
    <dgm:pt modelId="{33AB96BC-FA66-4889-8AD6-77F09BA46921}" type="pres">
      <dgm:prSet presAssocID="{A6BF1AAD-A315-41F6-8886-D8F2B6528D8F}" presName="node" presStyleLbl="node1" presStyleIdx="0" presStyleCnt="3" custScaleX="111996" custScaleY="87960" custRadScaleRad="84463">
        <dgm:presLayoutVars>
          <dgm:bulletEnabled val="1"/>
        </dgm:presLayoutVars>
      </dgm:prSet>
      <dgm:spPr/>
      <dgm:t>
        <a:bodyPr/>
        <a:lstStyle/>
        <a:p>
          <a:endParaRPr lang="it-IT"/>
        </a:p>
      </dgm:t>
    </dgm:pt>
    <dgm:pt modelId="{6C90DE1A-464D-4618-AE69-5FA9BD363BF0}" type="pres">
      <dgm:prSet presAssocID="{AA6E401E-5213-4399-8322-35C9C0B33F01}" presName="Name9" presStyleLbl="parChTrans1D2" presStyleIdx="1" presStyleCnt="3"/>
      <dgm:spPr/>
      <dgm:t>
        <a:bodyPr/>
        <a:lstStyle/>
        <a:p>
          <a:endParaRPr lang="it-IT"/>
        </a:p>
      </dgm:t>
    </dgm:pt>
    <dgm:pt modelId="{5AB5F9A6-CDC8-47F4-B37F-D9A1A9102CBE}" type="pres">
      <dgm:prSet presAssocID="{AA6E401E-5213-4399-8322-35C9C0B33F01}" presName="connTx" presStyleLbl="parChTrans1D2" presStyleIdx="1" presStyleCnt="3"/>
      <dgm:spPr/>
      <dgm:t>
        <a:bodyPr/>
        <a:lstStyle/>
        <a:p>
          <a:endParaRPr lang="it-IT"/>
        </a:p>
      </dgm:t>
    </dgm:pt>
    <dgm:pt modelId="{BB4EEACF-16A3-4ADA-9779-EFCDE1A49BA8}" type="pres">
      <dgm:prSet presAssocID="{AC186E45-00DF-48E5-AF34-B81E514AE010}" presName="node" presStyleLbl="node1" presStyleIdx="1" presStyleCnt="3" custScaleX="111996" custScaleY="87960">
        <dgm:presLayoutVars>
          <dgm:bulletEnabled val="1"/>
        </dgm:presLayoutVars>
      </dgm:prSet>
      <dgm:spPr/>
      <dgm:t>
        <a:bodyPr/>
        <a:lstStyle/>
        <a:p>
          <a:endParaRPr lang="it-IT"/>
        </a:p>
      </dgm:t>
    </dgm:pt>
    <dgm:pt modelId="{D25DA60B-B079-4F3A-BB46-409EC7694DB0}" type="pres">
      <dgm:prSet presAssocID="{CB1C21CA-346C-4A86-8431-507A95C786C6}" presName="Name9" presStyleLbl="parChTrans1D2" presStyleIdx="2" presStyleCnt="3"/>
      <dgm:spPr/>
      <dgm:t>
        <a:bodyPr/>
        <a:lstStyle/>
        <a:p>
          <a:endParaRPr lang="it-IT"/>
        </a:p>
      </dgm:t>
    </dgm:pt>
    <dgm:pt modelId="{2A4D0A2D-121E-4F88-AD65-BB5638EC7958}" type="pres">
      <dgm:prSet presAssocID="{CB1C21CA-346C-4A86-8431-507A95C786C6}" presName="connTx" presStyleLbl="parChTrans1D2" presStyleIdx="2" presStyleCnt="3"/>
      <dgm:spPr/>
      <dgm:t>
        <a:bodyPr/>
        <a:lstStyle/>
        <a:p>
          <a:endParaRPr lang="it-IT"/>
        </a:p>
      </dgm:t>
    </dgm:pt>
    <dgm:pt modelId="{6DB67109-2453-4F9A-B4E1-1CEA26A8709A}" type="pres">
      <dgm:prSet presAssocID="{C673BEF8-A616-42D7-9B9E-D3325D5370E3}" presName="node" presStyleLbl="node1" presStyleIdx="2" presStyleCnt="3" custScaleX="111996" custScaleY="87960">
        <dgm:presLayoutVars>
          <dgm:bulletEnabled val="1"/>
        </dgm:presLayoutVars>
      </dgm:prSet>
      <dgm:spPr/>
      <dgm:t>
        <a:bodyPr/>
        <a:lstStyle/>
        <a:p>
          <a:endParaRPr lang="it-IT"/>
        </a:p>
      </dgm:t>
    </dgm:pt>
  </dgm:ptLst>
  <dgm:cxnLst>
    <dgm:cxn modelId="{CCDDD799-FFD4-4B86-BA27-5C2D4688CEDC}" type="presOf" srcId="{F82332F6-7521-4DAD-8163-B8F8E35A8DA2}" destId="{72310CE3-EF36-420C-8E3C-90D785DDA9DD}" srcOrd="0" destOrd="0" presId="urn:microsoft.com/office/officeart/2005/8/layout/radial1"/>
    <dgm:cxn modelId="{795EDD80-49BC-4476-9853-171B65349287}" srcId="{031BE8BB-6295-453F-970D-1AEF66E3DF89}" destId="{A6BF1AAD-A315-41F6-8886-D8F2B6528D8F}" srcOrd="0" destOrd="0" parTransId="{4273C208-7E7D-4605-B706-BB7E282F3E23}" sibTransId="{5A5C2FE6-3113-4BB4-B3EA-A0D432D6B090}"/>
    <dgm:cxn modelId="{523E4717-E9DE-408C-B196-338F09246058}" type="presOf" srcId="{AC186E45-00DF-48E5-AF34-B81E514AE010}" destId="{BB4EEACF-16A3-4ADA-9779-EFCDE1A49BA8}" srcOrd="0" destOrd="0" presId="urn:microsoft.com/office/officeart/2005/8/layout/radial1"/>
    <dgm:cxn modelId="{2AF6FAB7-045E-4A16-8563-F3042898F52A}" type="presOf" srcId="{CB1C21CA-346C-4A86-8431-507A95C786C6}" destId="{D25DA60B-B079-4F3A-BB46-409EC7694DB0}" srcOrd="0" destOrd="0" presId="urn:microsoft.com/office/officeart/2005/8/layout/radial1"/>
    <dgm:cxn modelId="{CFC0D1F1-AB09-4C4C-9AF5-13FEFD7E518D}" type="presOf" srcId="{4273C208-7E7D-4605-B706-BB7E282F3E23}" destId="{3BF16BFE-9A23-4E9B-AFB6-0D4F0A818B70}" srcOrd="1" destOrd="0" presId="urn:microsoft.com/office/officeart/2005/8/layout/radial1"/>
    <dgm:cxn modelId="{B50E0473-01A5-4F51-B3A2-DB7B83D15ED8}" srcId="{031BE8BB-6295-453F-970D-1AEF66E3DF89}" destId="{AC186E45-00DF-48E5-AF34-B81E514AE010}" srcOrd="1" destOrd="0" parTransId="{AA6E401E-5213-4399-8322-35C9C0B33F01}" sibTransId="{CDB7AB66-EA79-4395-B46A-15744A80D04B}"/>
    <dgm:cxn modelId="{7C9FFF0B-7ADB-47E6-8C3A-6978B7357985}" srcId="{F82332F6-7521-4DAD-8163-B8F8E35A8DA2}" destId="{031BE8BB-6295-453F-970D-1AEF66E3DF89}" srcOrd="0" destOrd="0" parTransId="{EE9F32C8-533A-44CD-AD6D-02A1E6B00E2D}" sibTransId="{E831C941-DAD8-459C-905A-9196449E4CFF}"/>
    <dgm:cxn modelId="{889209E8-D716-4CB9-8C30-0B13FF06614C}" type="presOf" srcId="{CB1C21CA-346C-4A86-8431-507A95C786C6}" destId="{2A4D0A2D-121E-4F88-AD65-BB5638EC7958}" srcOrd="1" destOrd="0" presId="urn:microsoft.com/office/officeart/2005/8/layout/radial1"/>
    <dgm:cxn modelId="{2B49F600-24F0-4DB5-8A13-92777AF104B1}" type="presOf" srcId="{C673BEF8-A616-42D7-9B9E-D3325D5370E3}" destId="{6DB67109-2453-4F9A-B4E1-1CEA26A8709A}" srcOrd="0" destOrd="0" presId="urn:microsoft.com/office/officeart/2005/8/layout/radial1"/>
    <dgm:cxn modelId="{661FFC67-FE82-433C-9814-0DD090B5A418}" srcId="{031BE8BB-6295-453F-970D-1AEF66E3DF89}" destId="{C673BEF8-A616-42D7-9B9E-D3325D5370E3}" srcOrd="2" destOrd="0" parTransId="{CB1C21CA-346C-4A86-8431-507A95C786C6}" sibTransId="{F017E0EE-A83D-4E21-A3C7-A5BCB5C538F7}"/>
    <dgm:cxn modelId="{4C5E56CC-2101-4F0E-9B1E-24640DFCA4FB}" type="presOf" srcId="{AA6E401E-5213-4399-8322-35C9C0B33F01}" destId="{6C90DE1A-464D-4618-AE69-5FA9BD363BF0}" srcOrd="0" destOrd="0" presId="urn:microsoft.com/office/officeart/2005/8/layout/radial1"/>
    <dgm:cxn modelId="{29E587B7-4803-4B39-A30B-EF64EA6F168C}" type="presOf" srcId="{4273C208-7E7D-4605-B706-BB7E282F3E23}" destId="{926FCA2D-252F-4F73-9EDB-A61441AE03AF}" srcOrd="0" destOrd="0" presId="urn:microsoft.com/office/officeart/2005/8/layout/radial1"/>
    <dgm:cxn modelId="{DB28833A-F422-4E7F-813A-0C33F1DD558A}" type="presOf" srcId="{031BE8BB-6295-453F-970D-1AEF66E3DF89}" destId="{0DCB6D12-E53F-45FE-AC1F-D7EC2454D121}" srcOrd="0" destOrd="0" presId="urn:microsoft.com/office/officeart/2005/8/layout/radial1"/>
    <dgm:cxn modelId="{78BBAB54-4DAD-473D-BC84-6B712336A418}" type="presOf" srcId="{AA6E401E-5213-4399-8322-35C9C0B33F01}" destId="{5AB5F9A6-CDC8-47F4-B37F-D9A1A9102CBE}" srcOrd="1" destOrd="0" presId="urn:microsoft.com/office/officeart/2005/8/layout/radial1"/>
    <dgm:cxn modelId="{AD52A434-4E86-4136-815F-8893B09D369C}" type="presOf" srcId="{A6BF1AAD-A315-41F6-8886-D8F2B6528D8F}" destId="{33AB96BC-FA66-4889-8AD6-77F09BA46921}" srcOrd="0" destOrd="0" presId="urn:microsoft.com/office/officeart/2005/8/layout/radial1"/>
    <dgm:cxn modelId="{839EAFB4-A9C8-4284-A2DB-A609B466237F}" type="presParOf" srcId="{72310CE3-EF36-420C-8E3C-90D785DDA9DD}" destId="{0DCB6D12-E53F-45FE-AC1F-D7EC2454D121}" srcOrd="0" destOrd="0" presId="urn:microsoft.com/office/officeart/2005/8/layout/radial1"/>
    <dgm:cxn modelId="{B2422531-5722-4703-B6F3-723830CBD87E}" type="presParOf" srcId="{72310CE3-EF36-420C-8E3C-90D785DDA9DD}" destId="{926FCA2D-252F-4F73-9EDB-A61441AE03AF}" srcOrd="1" destOrd="0" presId="urn:microsoft.com/office/officeart/2005/8/layout/radial1"/>
    <dgm:cxn modelId="{7F6615FC-EABB-42C9-9411-16D151FB8697}" type="presParOf" srcId="{926FCA2D-252F-4F73-9EDB-A61441AE03AF}" destId="{3BF16BFE-9A23-4E9B-AFB6-0D4F0A818B70}" srcOrd="0" destOrd="0" presId="urn:microsoft.com/office/officeart/2005/8/layout/radial1"/>
    <dgm:cxn modelId="{777D3B74-3BD4-4B60-9C75-07FBF9DA1AC0}" type="presParOf" srcId="{72310CE3-EF36-420C-8E3C-90D785DDA9DD}" destId="{33AB96BC-FA66-4889-8AD6-77F09BA46921}" srcOrd="2" destOrd="0" presId="urn:microsoft.com/office/officeart/2005/8/layout/radial1"/>
    <dgm:cxn modelId="{083901F5-907E-498A-8162-DA01716B4BD4}" type="presParOf" srcId="{72310CE3-EF36-420C-8E3C-90D785DDA9DD}" destId="{6C90DE1A-464D-4618-AE69-5FA9BD363BF0}" srcOrd="3" destOrd="0" presId="urn:microsoft.com/office/officeart/2005/8/layout/radial1"/>
    <dgm:cxn modelId="{C7806034-90BE-49B2-8E4B-1D304902911E}" type="presParOf" srcId="{6C90DE1A-464D-4618-AE69-5FA9BD363BF0}" destId="{5AB5F9A6-CDC8-47F4-B37F-D9A1A9102CBE}" srcOrd="0" destOrd="0" presId="urn:microsoft.com/office/officeart/2005/8/layout/radial1"/>
    <dgm:cxn modelId="{A1D60005-5288-41BC-9B50-3C92669B475E}" type="presParOf" srcId="{72310CE3-EF36-420C-8E3C-90D785DDA9DD}" destId="{BB4EEACF-16A3-4ADA-9779-EFCDE1A49BA8}" srcOrd="4" destOrd="0" presId="urn:microsoft.com/office/officeart/2005/8/layout/radial1"/>
    <dgm:cxn modelId="{B4D91095-5906-457E-A7F1-1E9BC04A2262}" type="presParOf" srcId="{72310CE3-EF36-420C-8E3C-90D785DDA9DD}" destId="{D25DA60B-B079-4F3A-BB46-409EC7694DB0}" srcOrd="5" destOrd="0" presId="urn:microsoft.com/office/officeart/2005/8/layout/radial1"/>
    <dgm:cxn modelId="{881DAAB7-A7A6-4530-8130-89A75A3ACBC0}" type="presParOf" srcId="{D25DA60B-B079-4F3A-BB46-409EC7694DB0}" destId="{2A4D0A2D-121E-4F88-AD65-BB5638EC7958}" srcOrd="0" destOrd="0" presId="urn:microsoft.com/office/officeart/2005/8/layout/radial1"/>
    <dgm:cxn modelId="{6938E523-5959-4BAD-85DB-66D5C8B1D494}" type="presParOf" srcId="{72310CE3-EF36-420C-8E3C-90D785DDA9DD}" destId="{6DB67109-2453-4F9A-B4E1-1CEA26A8709A}"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5C08C4-F793-4EF1-B44D-7218B47D630C}" type="doc">
      <dgm:prSet loTypeId="urn:microsoft.com/office/officeart/2005/8/layout/cycle6" loCatId="cycle" qsTypeId="urn:microsoft.com/office/officeart/2005/8/quickstyle/3d1" qsCatId="3D" csTypeId="urn:microsoft.com/office/officeart/2005/8/colors/accent6_4" csCatId="accent6" phldr="1"/>
      <dgm:spPr/>
      <dgm:t>
        <a:bodyPr/>
        <a:lstStyle/>
        <a:p>
          <a:endParaRPr lang="it-IT"/>
        </a:p>
      </dgm:t>
    </dgm:pt>
    <dgm:pt modelId="{93EEDB5E-8314-46ED-9CB4-61F713D8F749}">
      <dgm:prSet phldrT="[Testo]"/>
      <dgm:spPr/>
      <dgm:t>
        <a:bodyPr/>
        <a:lstStyle/>
        <a:p>
          <a:r>
            <a:rPr lang="it-IT" b="1" dirty="0" smtClean="0"/>
            <a:t>Integrità</a:t>
          </a:r>
          <a:endParaRPr lang="it-IT" b="1" dirty="0"/>
        </a:p>
      </dgm:t>
    </dgm:pt>
    <dgm:pt modelId="{D38FFFF4-41C1-4A37-B28F-4567142C40F9}" type="parTrans" cxnId="{ED327B89-96DB-42C8-8A59-39F45AD75EA4}">
      <dgm:prSet/>
      <dgm:spPr/>
      <dgm:t>
        <a:bodyPr/>
        <a:lstStyle/>
        <a:p>
          <a:endParaRPr lang="it-IT"/>
        </a:p>
      </dgm:t>
    </dgm:pt>
    <dgm:pt modelId="{3DEC85D7-5825-4E74-B382-5ED668AAC2B8}" type="sibTrans" cxnId="{ED327B89-96DB-42C8-8A59-39F45AD75EA4}">
      <dgm:prSet/>
      <dgm:spPr/>
      <dgm:t>
        <a:bodyPr/>
        <a:lstStyle/>
        <a:p>
          <a:endParaRPr lang="it-IT"/>
        </a:p>
      </dgm:t>
    </dgm:pt>
    <dgm:pt modelId="{2FA1633A-497C-4830-87F4-EF4E15CA358A}">
      <dgm:prSet phldrT="[Testo]"/>
      <dgm:spPr/>
      <dgm:t>
        <a:bodyPr/>
        <a:lstStyle/>
        <a:p>
          <a:r>
            <a:rPr lang="it-IT" b="1" dirty="0" smtClean="0"/>
            <a:t>Competenza e diligenza professionale</a:t>
          </a:r>
          <a:endParaRPr lang="it-IT" b="1" dirty="0"/>
        </a:p>
      </dgm:t>
    </dgm:pt>
    <dgm:pt modelId="{1F2C3C12-86BC-48A1-9682-8ED2E442716B}" type="parTrans" cxnId="{A68E967B-E0DC-4146-B6DD-ECA3CEF621A1}">
      <dgm:prSet/>
      <dgm:spPr/>
      <dgm:t>
        <a:bodyPr/>
        <a:lstStyle/>
        <a:p>
          <a:endParaRPr lang="it-IT"/>
        </a:p>
      </dgm:t>
    </dgm:pt>
    <dgm:pt modelId="{4244D443-B59A-4E28-88E1-90D31E49FDAD}" type="sibTrans" cxnId="{A68E967B-E0DC-4146-B6DD-ECA3CEF621A1}">
      <dgm:prSet/>
      <dgm:spPr/>
      <dgm:t>
        <a:bodyPr/>
        <a:lstStyle/>
        <a:p>
          <a:endParaRPr lang="it-IT"/>
        </a:p>
      </dgm:t>
    </dgm:pt>
    <dgm:pt modelId="{CBB56FFD-D2A4-44A3-A15E-327527D1CAFE}">
      <dgm:prSet phldrT="[Testo]"/>
      <dgm:spPr/>
      <dgm:t>
        <a:bodyPr/>
        <a:lstStyle/>
        <a:p>
          <a:r>
            <a:rPr lang="it-IT" b="1" smtClean="0"/>
            <a:t>Riservatezza</a:t>
          </a:r>
          <a:endParaRPr lang="it-IT" b="1" dirty="0"/>
        </a:p>
      </dgm:t>
    </dgm:pt>
    <dgm:pt modelId="{0B87DBAF-A329-4222-BC11-32D12C785C06}" type="parTrans" cxnId="{3F071C7E-5C46-45EC-8CA8-1975EE480D7A}">
      <dgm:prSet/>
      <dgm:spPr/>
      <dgm:t>
        <a:bodyPr/>
        <a:lstStyle/>
        <a:p>
          <a:endParaRPr lang="it-IT"/>
        </a:p>
      </dgm:t>
    </dgm:pt>
    <dgm:pt modelId="{15F7ADFB-47D8-4307-B844-3FD95875774B}" type="sibTrans" cxnId="{3F071C7E-5C46-45EC-8CA8-1975EE480D7A}">
      <dgm:prSet/>
      <dgm:spPr/>
      <dgm:t>
        <a:bodyPr/>
        <a:lstStyle/>
        <a:p>
          <a:endParaRPr lang="it-IT"/>
        </a:p>
      </dgm:t>
    </dgm:pt>
    <dgm:pt modelId="{EBA0A9D6-4A6D-4362-A5D7-BE93BE1764F0}">
      <dgm:prSet phldrT="[Testo]"/>
      <dgm:spPr/>
      <dgm:t>
        <a:bodyPr/>
        <a:lstStyle/>
        <a:p>
          <a:r>
            <a:rPr lang="it-IT" b="1" dirty="0" smtClean="0"/>
            <a:t>Comportamento professionale</a:t>
          </a:r>
          <a:endParaRPr lang="it-IT" b="1" dirty="0"/>
        </a:p>
      </dgm:t>
    </dgm:pt>
    <dgm:pt modelId="{133662C6-F6FD-4F0C-8123-3413408C066C}" type="parTrans" cxnId="{93013C6E-9F70-4B19-93A4-BA10B3507CB8}">
      <dgm:prSet/>
      <dgm:spPr/>
      <dgm:t>
        <a:bodyPr/>
        <a:lstStyle/>
        <a:p>
          <a:endParaRPr lang="it-IT"/>
        </a:p>
      </dgm:t>
    </dgm:pt>
    <dgm:pt modelId="{10243F43-CF55-437C-A89E-11249DF85033}" type="sibTrans" cxnId="{93013C6E-9F70-4B19-93A4-BA10B3507CB8}">
      <dgm:prSet/>
      <dgm:spPr/>
      <dgm:t>
        <a:bodyPr/>
        <a:lstStyle/>
        <a:p>
          <a:endParaRPr lang="it-IT"/>
        </a:p>
      </dgm:t>
    </dgm:pt>
    <dgm:pt modelId="{14BB7E80-D11F-429D-B5FC-8678B6ADE7E6}">
      <dgm:prSet phldrT="[Testo]"/>
      <dgm:spPr/>
      <dgm:t>
        <a:bodyPr/>
        <a:lstStyle/>
        <a:p>
          <a:r>
            <a:rPr lang="it-IT" b="1" dirty="0" smtClean="0"/>
            <a:t>Obiettività</a:t>
          </a:r>
          <a:endParaRPr lang="it-IT" b="1" dirty="0"/>
        </a:p>
      </dgm:t>
    </dgm:pt>
    <dgm:pt modelId="{A7EC37A5-A200-4B0F-A82F-4E1250439B20}" type="parTrans" cxnId="{12B7170B-0F39-4561-B48E-7DE68CDB4C19}">
      <dgm:prSet/>
      <dgm:spPr/>
      <dgm:t>
        <a:bodyPr/>
        <a:lstStyle/>
        <a:p>
          <a:endParaRPr lang="it-IT"/>
        </a:p>
      </dgm:t>
    </dgm:pt>
    <dgm:pt modelId="{5BC48BE4-D6A2-4E26-B773-AC6A49D047D8}" type="sibTrans" cxnId="{12B7170B-0F39-4561-B48E-7DE68CDB4C19}">
      <dgm:prSet/>
      <dgm:spPr/>
      <dgm:t>
        <a:bodyPr/>
        <a:lstStyle/>
        <a:p>
          <a:endParaRPr lang="it-IT"/>
        </a:p>
      </dgm:t>
    </dgm:pt>
    <dgm:pt modelId="{6AB482C9-49A3-45E1-9C7E-3DCCF63EE359}" type="pres">
      <dgm:prSet presAssocID="{795C08C4-F793-4EF1-B44D-7218B47D630C}" presName="cycle" presStyleCnt="0">
        <dgm:presLayoutVars>
          <dgm:dir/>
          <dgm:resizeHandles val="exact"/>
        </dgm:presLayoutVars>
      </dgm:prSet>
      <dgm:spPr/>
      <dgm:t>
        <a:bodyPr/>
        <a:lstStyle/>
        <a:p>
          <a:endParaRPr lang="it-IT"/>
        </a:p>
      </dgm:t>
    </dgm:pt>
    <dgm:pt modelId="{26DF7261-F303-4BAA-A078-FAF471E0DFA7}" type="pres">
      <dgm:prSet presAssocID="{93EEDB5E-8314-46ED-9CB4-61F713D8F749}" presName="node" presStyleLbl="node1" presStyleIdx="0" presStyleCnt="5" custScaleX="122616" custScaleY="106721">
        <dgm:presLayoutVars>
          <dgm:bulletEnabled val="1"/>
        </dgm:presLayoutVars>
      </dgm:prSet>
      <dgm:spPr/>
      <dgm:t>
        <a:bodyPr/>
        <a:lstStyle/>
        <a:p>
          <a:endParaRPr lang="it-IT"/>
        </a:p>
      </dgm:t>
    </dgm:pt>
    <dgm:pt modelId="{31F9D15E-547E-420D-A2D6-D734BEBCFF37}" type="pres">
      <dgm:prSet presAssocID="{93EEDB5E-8314-46ED-9CB4-61F713D8F749}" presName="spNode" presStyleCnt="0"/>
      <dgm:spPr/>
      <dgm:t>
        <a:bodyPr/>
        <a:lstStyle/>
        <a:p>
          <a:endParaRPr lang="it-IT"/>
        </a:p>
      </dgm:t>
    </dgm:pt>
    <dgm:pt modelId="{6D59C1D1-A5B8-491A-B837-1E24E3CB5F04}" type="pres">
      <dgm:prSet presAssocID="{3DEC85D7-5825-4E74-B382-5ED668AAC2B8}" presName="sibTrans" presStyleLbl="sibTrans1D1" presStyleIdx="0" presStyleCnt="5"/>
      <dgm:spPr/>
      <dgm:t>
        <a:bodyPr/>
        <a:lstStyle/>
        <a:p>
          <a:endParaRPr lang="it-IT"/>
        </a:p>
      </dgm:t>
    </dgm:pt>
    <dgm:pt modelId="{B34A630E-606D-43A0-8CDA-BAA5223D9696}" type="pres">
      <dgm:prSet presAssocID="{14BB7E80-D11F-429D-B5FC-8678B6ADE7E6}" presName="node" presStyleLbl="node1" presStyleIdx="1" presStyleCnt="5" custScaleX="122616" custScaleY="106721">
        <dgm:presLayoutVars>
          <dgm:bulletEnabled val="1"/>
        </dgm:presLayoutVars>
      </dgm:prSet>
      <dgm:spPr/>
      <dgm:t>
        <a:bodyPr/>
        <a:lstStyle/>
        <a:p>
          <a:endParaRPr lang="it-IT"/>
        </a:p>
      </dgm:t>
    </dgm:pt>
    <dgm:pt modelId="{949D4362-A43B-4B66-9344-0C85D255CADD}" type="pres">
      <dgm:prSet presAssocID="{14BB7E80-D11F-429D-B5FC-8678B6ADE7E6}" presName="spNode" presStyleCnt="0"/>
      <dgm:spPr/>
    </dgm:pt>
    <dgm:pt modelId="{8D4E13C4-FA9D-4898-BA63-90F3074F27B2}" type="pres">
      <dgm:prSet presAssocID="{5BC48BE4-D6A2-4E26-B773-AC6A49D047D8}" presName="sibTrans" presStyleLbl="sibTrans1D1" presStyleIdx="1" presStyleCnt="5"/>
      <dgm:spPr/>
      <dgm:t>
        <a:bodyPr/>
        <a:lstStyle/>
        <a:p>
          <a:endParaRPr lang="it-IT"/>
        </a:p>
      </dgm:t>
    </dgm:pt>
    <dgm:pt modelId="{A3757EF3-E251-4512-A7A0-FD62B97AFC51}" type="pres">
      <dgm:prSet presAssocID="{2FA1633A-497C-4830-87F4-EF4E15CA358A}" presName="node" presStyleLbl="node1" presStyleIdx="2" presStyleCnt="5" custScaleX="122616" custScaleY="106721" custRadScaleRad="99640" custRadScaleInc="-58379">
        <dgm:presLayoutVars>
          <dgm:bulletEnabled val="1"/>
        </dgm:presLayoutVars>
      </dgm:prSet>
      <dgm:spPr/>
      <dgm:t>
        <a:bodyPr/>
        <a:lstStyle/>
        <a:p>
          <a:endParaRPr lang="it-IT"/>
        </a:p>
      </dgm:t>
    </dgm:pt>
    <dgm:pt modelId="{1546EBE0-91CB-4F92-8DEA-D1C433B2AFAF}" type="pres">
      <dgm:prSet presAssocID="{2FA1633A-497C-4830-87F4-EF4E15CA358A}" presName="spNode" presStyleCnt="0"/>
      <dgm:spPr/>
      <dgm:t>
        <a:bodyPr/>
        <a:lstStyle/>
        <a:p>
          <a:endParaRPr lang="it-IT"/>
        </a:p>
      </dgm:t>
    </dgm:pt>
    <dgm:pt modelId="{FEDE65CB-EAD2-4405-BDB4-B4CA852A420E}" type="pres">
      <dgm:prSet presAssocID="{4244D443-B59A-4E28-88E1-90D31E49FDAD}" presName="sibTrans" presStyleLbl="sibTrans1D1" presStyleIdx="2" presStyleCnt="5"/>
      <dgm:spPr/>
      <dgm:t>
        <a:bodyPr/>
        <a:lstStyle/>
        <a:p>
          <a:endParaRPr lang="it-IT"/>
        </a:p>
      </dgm:t>
    </dgm:pt>
    <dgm:pt modelId="{585CDE5D-FE43-4740-B004-C68DA6B6BB72}" type="pres">
      <dgm:prSet presAssocID="{CBB56FFD-D2A4-44A3-A15E-327527D1CAFE}" presName="node" presStyleLbl="node1" presStyleIdx="3" presStyleCnt="5" custScaleX="122616" custScaleY="106721">
        <dgm:presLayoutVars>
          <dgm:bulletEnabled val="1"/>
        </dgm:presLayoutVars>
      </dgm:prSet>
      <dgm:spPr/>
      <dgm:t>
        <a:bodyPr/>
        <a:lstStyle/>
        <a:p>
          <a:endParaRPr lang="it-IT"/>
        </a:p>
      </dgm:t>
    </dgm:pt>
    <dgm:pt modelId="{F6E2BF2A-AFF4-448C-9F97-4C4E2151AE01}" type="pres">
      <dgm:prSet presAssocID="{CBB56FFD-D2A4-44A3-A15E-327527D1CAFE}" presName="spNode" presStyleCnt="0"/>
      <dgm:spPr/>
      <dgm:t>
        <a:bodyPr/>
        <a:lstStyle/>
        <a:p>
          <a:endParaRPr lang="it-IT"/>
        </a:p>
      </dgm:t>
    </dgm:pt>
    <dgm:pt modelId="{9FAC6707-A395-487C-88B0-B366BA8CFA8F}" type="pres">
      <dgm:prSet presAssocID="{15F7ADFB-47D8-4307-B844-3FD95875774B}" presName="sibTrans" presStyleLbl="sibTrans1D1" presStyleIdx="3" presStyleCnt="5"/>
      <dgm:spPr/>
      <dgm:t>
        <a:bodyPr/>
        <a:lstStyle/>
        <a:p>
          <a:endParaRPr lang="it-IT"/>
        </a:p>
      </dgm:t>
    </dgm:pt>
    <dgm:pt modelId="{C1798FB4-B882-4A77-BEEA-D3B53A6B37FC}" type="pres">
      <dgm:prSet presAssocID="{EBA0A9D6-4A6D-4362-A5D7-BE93BE1764F0}" presName="node" presStyleLbl="node1" presStyleIdx="4" presStyleCnt="5" custScaleX="122616" custScaleY="106721">
        <dgm:presLayoutVars>
          <dgm:bulletEnabled val="1"/>
        </dgm:presLayoutVars>
      </dgm:prSet>
      <dgm:spPr/>
      <dgm:t>
        <a:bodyPr/>
        <a:lstStyle/>
        <a:p>
          <a:endParaRPr lang="it-IT"/>
        </a:p>
      </dgm:t>
    </dgm:pt>
    <dgm:pt modelId="{91A7EBFB-EF83-4AFA-984E-C9FFF9C73A5A}" type="pres">
      <dgm:prSet presAssocID="{EBA0A9D6-4A6D-4362-A5D7-BE93BE1764F0}" presName="spNode" presStyleCnt="0"/>
      <dgm:spPr/>
      <dgm:t>
        <a:bodyPr/>
        <a:lstStyle/>
        <a:p>
          <a:endParaRPr lang="it-IT"/>
        </a:p>
      </dgm:t>
    </dgm:pt>
    <dgm:pt modelId="{74E869A2-4F72-4F40-A025-49B88582FA8D}" type="pres">
      <dgm:prSet presAssocID="{10243F43-CF55-437C-A89E-11249DF85033}" presName="sibTrans" presStyleLbl="sibTrans1D1" presStyleIdx="4" presStyleCnt="5"/>
      <dgm:spPr/>
      <dgm:t>
        <a:bodyPr/>
        <a:lstStyle/>
        <a:p>
          <a:endParaRPr lang="it-IT"/>
        </a:p>
      </dgm:t>
    </dgm:pt>
  </dgm:ptLst>
  <dgm:cxnLst>
    <dgm:cxn modelId="{ED327B89-96DB-42C8-8A59-39F45AD75EA4}" srcId="{795C08C4-F793-4EF1-B44D-7218B47D630C}" destId="{93EEDB5E-8314-46ED-9CB4-61F713D8F749}" srcOrd="0" destOrd="0" parTransId="{D38FFFF4-41C1-4A37-B28F-4567142C40F9}" sibTransId="{3DEC85D7-5825-4E74-B382-5ED668AAC2B8}"/>
    <dgm:cxn modelId="{6A6D7588-D4CD-43CD-BE5E-F348CB569107}" type="presOf" srcId="{795C08C4-F793-4EF1-B44D-7218B47D630C}" destId="{6AB482C9-49A3-45E1-9C7E-3DCCF63EE359}" srcOrd="0" destOrd="0" presId="urn:microsoft.com/office/officeart/2005/8/layout/cycle6"/>
    <dgm:cxn modelId="{11C45E6A-4CAD-422D-9300-649B0DE44AA2}" type="presOf" srcId="{93EEDB5E-8314-46ED-9CB4-61F713D8F749}" destId="{26DF7261-F303-4BAA-A078-FAF471E0DFA7}" srcOrd="0" destOrd="0" presId="urn:microsoft.com/office/officeart/2005/8/layout/cycle6"/>
    <dgm:cxn modelId="{A68E967B-E0DC-4146-B6DD-ECA3CEF621A1}" srcId="{795C08C4-F793-4EF1-B44D-7218B47D630C}" destId="{2FA1633A-497C-4830-87F4-EF4E15CA358A}" srcOrd="2" destOrd="0" parTransId="{1F2C3C12-86BC-48A1-9682-8ED2E442716B}" sibTransId="{4244D443-B59A-4E28-88E1-90D31E49FDAD}"/>
    <dgm:cxn modelId="{69C6D3B3-055B-4B65-AAFD-F3FCCA83BC82}" type="presOf" srcId="{15F7ADFB-47D8-4307-B844-3FD95875774B}" destId="{9FAC6707-A395-487C-88B0-B366BA8CFA8F}" srcOrd="0" destOrd="0" presId="urn:microsoft.com/office/officeart/2005/8/layout/cycle6"/>
    <dgm:cxn modelId="{839A01E9-EB89-417C-B289-230F2244AEC2}" type="presOf" srcId="{4244D443-B59A-4E28-88E1-90D31E49FDAD}" destId="{FEDE65CB-EAD2-4405-BDB4-B4CA852A420E}" srcOrd="0" destOrd="0" presId="urn:microsoft.com/office/officeart/2005/8/layout/cycle6"/>
    <dgm:cxn modelId="{5A09275B-29E7-40D2-A3F6-B8F7D5B9D9D5}" type="presOf" srcId="{CBB56FFD-D2A4-44A3-A15E-327527D1CAFE}" destId="{585CDE5D-FE43-4740-B004-C68DA6B6BB72}" srcOrd="0" destOrd="0" presId="urn:microsoft.com/office/officeart/2005/8/layout/cycle6"/>
    <dgm:cxn modelId="{0E14063F-D716-43E9-A159-50676FF82529}" type="presOf" srcId="{EBA0A9D6-4A6D-4362-A5D7-BE93BE1764F0}" destId="{C1798FB4-B882-4A77-BEEA-D3B53A6B37FC}" srcOrd="0" destOrd="0" presId="urn:microsoft.com/office/officeart/2005/8/layout/cycle6"/>
    <dgm:cxn modelId="{05B54C04-5A28-4728-9192-4C57055E963A}" type="presOf" srcId="{10243F43-CF55-437C-A89E-11249DF85033}" destId="{74E869A2-4F72-4F40-A025-49B88582FA8D}" srcOrd="0" destOrd="0" presId="urn:microsoft.com/office/officeart/2005/8/layout/cycle6"/>
    <dgm:cxn modelId="{4E1E9F9A-53B7-47C8-ABB1-020D867F83F5}" type="presOf" srcId="{14BB7E80-D11F-429D-B5FC-8678B6ADE7E6}" destId="{B34A630E-606D-43A0-8CDA-BAA5223D9696}" srcOrd="0" destOrd="0" presId="urn:microsoft.com/office/officeart/2005/8/layout/cycle6"/>
    <dgm:cxn modelId="{7DBFA573-6EBE-4BB7-98C7-5FBA9F54A357}" type="presOf" srcId="{3DEC85D7-5825-4E74-B382-5ED668AAC2B8}" destId="{6D59C1D1-A5B8-491A-B837-1E24E3CB5F04}" srcOrd="0" destOrd="0" presId="urn:microsoft.com/office/officeart/2005/8/layout/cycle6"/>
    <dgm:cxn modelId="{93013C6E-9F70-4B19-93A4-BA10B3507CB8}" srcId="{795C08C4-F793-4EF1-B44D-7218B47D630C}" destId="{EBA0A9D6-4A6D-4362-A5D7-BE93BE1764F0}" srcOrd="4" destOrd="0" parTransId="{133662C6-F6FD-4F0C-8123-3413408C066C}" sibTransId="{10243F43-CF55-437C-A89E-11249DF85033}"/>
    <dgm:cxn modelId="{3F071C7E-5C46-45EC-8CA8-1975EE480D7A}" srcId="{795C08C4-F793-4EF1-B44D-7218B47D630C}" destId="{CBB56FFD-D2A4-44A3-A15E-327527D1CAFE}" srcOrd="3" destOrd="0" parTransId="{0B87DBAF-A329-4222-BC11-32D12C785C06}" sibTransId="{15F7ADFB-47D8-4307-B844-3FD95875774B}"/>
    <dgm:cxn modelId="{9CF3DCEC-08DB-4084-B3F4-4510BEDF2EB4}" type="presOf" srcId="{2FA1633A-497C-4830-87F4-EF4E15CA358A}" destId="{A3757EF3-E251-4512-A7A0-FD62B97AFC51}" srcOrd="0" destOrd="0" presId="urn:microsoft.com/office/officeart/2005/8/layout/cycle6"/>
    <dgm:cxn modelId="{8E15D80F-60C0-445D-B129-49CB5AEE8AE1}" type="presOf" srcId="{5BC48BE4-D6A2-4E26-B773-AC6A49D047D8}" destId="{8D4E13C4-FA9D-4898-BA63-90F3074F27B2}" srcOrd="0" destOrd="0" presId="urn:microsoft.com/office/officeart/2005/8/layout/cycle6"/>
    <dgm:cxn modelId="{12B7170B-0F39-4561-B48E-7DE68CDB4C19}" srcId="{795C08C4-F793-4EF1-B44D-7218B47D630C}" destId="{14BB7E80-D11F-429D-B5FC-8678B6ADE7E6}" srcOrd="1" destOrd="0" parTransId="{A7EC37A5-A200-4B0F-A82F-4E1250439B20}" sibTransId="{5BC48BE4-D6A2-4E26-B773-AC6A49D047D8}"/>
    <dgm:cxn modelId="{EF212E34-4A38-45CC-B9CE-F9AB5E07826F}" type="presParOf" srcId="{6AB482C9-49A3-45E1-9C7E-3DCCF63EE359}" destId="{26DF7261-F303-4BAA-A078-FAF471E0DFA7}" srcOrd="0" destOrd="0" presId="urn:microsoft.com/office/officeart/2005/8/layout/cycle6"/>
    <dgm:cxn modelId="{38650AE8-F5B7-4400-84C1-CF0E8DBB7EE9}" type="presParOf" srcId="{6AB482C9-49A3-45E1-9C7E-3DCCF63EE359}" destId="{31F9D15E-547E-420D-A2D6-D734BEBCFF37}" srcOrd="1" destOrd="0" presId="urn:microsoft.com/office/officeart/2005/8/layout/cycle6"/>
    <dgm:cxn modelId="{2B533B6C-CC28-46B5-B201-8631B75F478E}" type="presParOf" srcId="{6AB482C9-49A3-45E1-9C7E-3DCCF63EE359}" destId="{6D59C1D1-A5B8-491A-B837-1E24E3CB5F04}" srcOrd="2" destOrd="0" presId="urn:microsoft.com/office/officeart/2005/8/layout/cycle6"/>
    <dgm:cxn modelId="{E69EFD71-FEB0-4D88-B2CA-009CD86EEAE8}" type="presParOf" srcId="{6AB482C9-49A3-45E1-9C7E-3DCCF63EE359}" destId="{B34A630E-606D-43A0-8CDA-BAA5223D9696}" srcOrd="3" destOrd="0" presId="urn:microsoft.com/office/officeart/2005/8/layout/cycle6"/>
    <dgm:cxn modelId="{04AE602B-B79B-4FA8-8DC6-682ED45D9FDB}" type="presParOf" srcId="{6AB482C9-49A3-45E1-9C7E-3DCCF63EE359}" destId="{949D4362-A43B-4B66-9344-0C85D255CADD}" srcOrd="4" destOrd="0" presId="urn:microsoft.com/office/officeart/2005/8/layout/cycle6"/>
    <dgm:cxn modelId="{6D921377-96D8-4D7D-B71F-C924EDA18CFA}" type="presParOf" srcId="{6AB482C9-49A3-45E1-9C7E-3DCCF63EE359}" destId="{8D4E13C4-FA9D-4898-BA63-90F3074F27B2}" srcOrd="5" destOrd="0" presId="urn:microsoft.com/office/officeart/2005/8/layout/cycle6"/>
    <dgm:cxn modelId="{6984CE1C-6F57-4E29-9A5D-EA33246C7119}" type="presParOf" srcId="{6AB482C9-49A3-45E1-9C7E-3DCCF63EE359}" destId="{A3757EF3-E251-4512-A7A0-FD62B97AFC51}" srcOrd="6" destOrd="0" presId="urn:microsoft.com/office/officeart/2005/8/layout/cycle6"/>
    <dgm:cxn modelId="{7CDBCBCA-70E6-401E-AF5A-0C9563936ABF}" type="presParOf" srcId="{6AB482C9-49A3-45E1-9C7E-3DCCF63EE359}" destId="{1546EBE0-91CB-4F92-8DEA-D1C433B2AFAF}" srcOrd="7" destOrd="0" presId="urn:microsoft.com/office/officeart/2005/8/layout/cycle6"/>
    <dgm:cxn modelId="{8847592F-AFD0-47DC-BBDB-7A8D369F418F}" type="presParOf" srcId="{6AB482C9-49A3-45E1-9C7E-3DCCF63EE359}" destId="{FEDE65CB-EAD2-4405-BDB4-B4CA852A420E}" srcOrd="8" destOrd="0" presId="urn:microsoft.com/office/officeart/2005/8/layout/cycle6"/>
    <dgm:cxn modelId="{C5B38656-2AA2-4895-BB3D-4272F6BED711}" type="presParOf" srcId="{6AB482C9-49A3-45E1-9C7E-3DCCF63EE359}" destId="{585CDE5D-FE43-4740-B004-C68DA6B6BB72}" srcOrd="9" destOrd="0" presId="urn:microsoft.com/office/officeart/2005/8/layout/cycle6"/>
    <dgm:cxn modelId="{3151D2B3-BFF5-4FDE-9DA5-25E1E870B91D}" type="presParOf" srcId="{6AB482C9-49A3-45E1-9C7E-3DCCF63EE359}" destId="{F6E2BF2A-AFF4-448C-9F97-4C4E2151AE01}" srcOrd="10" destOrd="0" presId="urn:microsoft.com/office/officeart/2005/8/layout/cycle6"/>
    <dgm:cxn modelId="{9B326606-7DA6-4E37-B3CC-0030307FBB50}" type="presParOf" srcId="{6AB482C9-49A3-45E1-9C7E-3DCCF63EE359}" destId="{9FAC6707-A395-487C-88B0-B366BA8CFA8F}" srcOrd="11" destOrd="0" presId="urn:microsoft.com/office/officeart/2005/8/layout/cycle6"/>
    <dgm:cxn modelId="{A6A811B2-714A-4F16-B86E-89C1553AE850}" type="presParOf" srcId="{6AB482C9-49A3-45E1-9C7E-3DCCF63EE359}" destId="{C1798FB4-B882-4A77-BEEA-D3B53A6B37FC}" srcOrd="12" destOrd="0" presId="urn:microsoft.com/office/officeart/2005/8/layout/cycle6"/>
    <dgm:cxn modelId="{76634AEC-09A0-4A47-BADB-4353D6639BC0}" type="presParOf" srcId="{6AB482C9-49A3-45E1-9C7E-3DCCF63EE359}" destId="{91A7EBFB-EF83-4AFA-984E-C9FFF9C73A5A}" srcOrd="13" destOrd="0" presId="urn:microsoft.com/office/officeart/2005/8/layout/cycle6"/>
    <dgm:cxn modelId="{0CDAAF8C-B825-4EF6-9C54-BFD3A232D722}" type="presParOf" srcId="{6AB482C9-49A3-45E1-9C7E-3DCCF63EE359}" destId="{74E869A2-4F72-4F40-A025-49B88582FA8D}"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5C08C4-F793-4EF1-B44D-7218B47D630C}" type="doc">
      <dgm:prSet loTypeId="urn:microsoft.com/office/officeart/2005/8/layout/cycle6" loCatId="cycle" qsTypeId="urn:microsoft.com/office/officeart/2005/8/quickstyle/3d1" qsCatId="3D" csTypeId="urn:microsoft.com/office/officeart/2005/8/colors/accent2_4" csCatId="accent2" phldr="1"/>
      <dgm:spPr/>
      <dgm:t>
        <a:bodyPr/>
        <a:lstStyle/>
        <a:p>
          <a:endParaRPr lang="it-IT"/>
        </a:p>
      </dgm:t>
    </dgm:pt>
    <dgm:pt modelId="{1163A837-426F-481A-AEA9-448491E9DBDA}">
      <dgm:prSet phldrT="[Testo]"/>
      <dgm:spPr/>
      <dgm:t>
        <a:bodyPr/>
        <a:lstStyle/>
        <a:p>
          <a:r>
            <a:rPr lang="it-IT" b="1" dirty="0" smtClean="0"/>
            <a:t>Conoscenza del settore</a:t>
          </a:r>
          <a:endParaRPr lang="it-IT" b="1" dirty="0"/>
        </a:p>
      </dgm:t>
    </dgm:pt>
    <dgm:pt modelId="{6A466359-68DF-423E-9087-2512F8496F35}" type="parTrans" cxnId="{7F446CF5-B4F3-44DD-B82B-034D2A2BFC75}">
      <dgm:prSet/>
      <dgm:spPr/>
      <dgm:t>
        <a:bodyPr/>
        <a:lstStyle/>
        <a:p>
          <a:endParaRPr lang="it-IT"/>
        </a:p>
      </dgm:t>
    </dgm:pt>
    <dgm:pt modelId="{5B8E2882-0949-4D5B-8CDA-C8C35EB53DB6}" type="sibTrans" cxnId="{7F446CF5-B4F3-44DD-B82B-034D2A2BFC75}">
      <dgm:prSet/>
      <dgm:spPr/>
      <dgm:t>
        <a:bodyPr/>
        <a:lstStyle/>
        <a:p>
          <a:endParaRPr lang="it-IT"/>
        </a:p>
      </dgm:t>
    </dgm:pt>
    <dgm:pt modelId="{93EEDB5E-8314-46ED-9CB4-61F713D8F749}">
      <dgm:prSet phldrT="[Testo]"/>
      <dgm:spPr/>
      <dgm:t>
        <a:bodyPr/>
        <a:lstStyle/>
        <a:p>
          <a:r>
            <a:rPr lang="it-IT" b="1" dirty="0" smtClean="0"/>
            <a:t>Sufficiente personale competente</a:t>
          </a:r>
          <a:endParaRPr lang="it-IT" b="1" dirty="0"/>
        </a:p>
      </dgm:t>
    </dgm:pt>
    <dgm:pt modelId="{D38FFFF4-41C1-4A37-B28F-4567142C40F9}" type="parTrans" cxnId="{ED327B89-96DB-42C8-8A59-39F45AD75EA4}">
      <dgm:prSet/>
      <dgm:spPr/>
      <dgm:t>
        <a:bodyPr/>
        <a:lstStyle/>
        <a:p>
          <a:endParaRPr lang="it-IT"/>
        </a:p>
      </dgm:t>
    </dgm:pt>
    <dgm:pt modelId="{3DEC85D7-5825-4E74-B382-5ED668AAC2B8}" type="sibTrans" cxnId="{ED327B89-96DB-42C8-8A59-39F45AD75EA4}">
      <dgm:prSet/>
      <dgm:spPr/>
      <dgm:t>
        <a:bodyPr/>
        <a:lstStyle/>
        <a:p>
          <a:endParaRPr lang="it-IT"/>
        </a:p>
      </dgm:t>
    </dgm:pt>
    <dgm:pt modelId="{2FA1633A-497C-4830-87F4-EF4E15CA358A}">
      <dgm:prSet phldrT="[Testo]"/>
      <dgm:spPr/>
      <dgm:t>
        <a:bodyPr/>
        <a:lstStyle/>
        <a:p>
          <a:r>
            <a:rPr lang="it-IT" b="1" smtClean="0"/>
            <a:t>Tempistiche sufficienti</a:t>
          </a:r>
          <a:endParaRPr lang="it-IT" b="1" dirty="0"/>
        </a:p>
      </dgm:t>
    </dgm:pt>
    <dgm:pt modelId="{1F2C3C12-86BC-48A1-9682-8ED2E442716B}" type="parTrans" cxnId="{A68E967B-E0DC-4146-B6DD-ECA3CEF621A1}">
      <dgm:prSet/>
      <dgm:spPr/>
      <dgm:t>
        <a:bodyPr/>
        <a:lstStyle/>
        <a:p>
          <a:endParaRPr lang="it-IT"/>
        </a:p>
      </dgm:t>
    </dgm:pt>
    <dgm:pt modelId="{4244D443-B59A-4E28-88E1-90D31E49FDAD}" type="sibTrans" cxnId="{A68E967B-E0DC-4146-B6DD-ECA3CEF621A1}">
      <dgm:prSet/>
      <dgm:spPr/>
      <dgm:t>
        <a:bodyPr/>
        <a:lstStyle/>
        <a:p>
          <a:endParaRPr lang="it-IT"/>
        </a:p>
      </dgm:t>
    </dgm:pt>
    <dgm:pt modelId="{CBB56FFD-D2A4-44A3-A15E-327527D1CAFE}">
      <dgm:prSet phldrT="[Testo]"/>
      <dgm:spPr/>
      <dgm:t>
        <a:bodyPr/>
        <a:lstStyle/>
        <a:p>
          <a:r>
            <a:rPr lang="it-IT" b="1" dirty="0" smtClean="0"/>
            <a:t>Eventuale riesame della qualità</a:t>
          </a:r>
          <a:endParaRPr lang="it-IT" b="1" dirty="0"/>
        </a:p>
      </dgm:t>
    </dgm:pt>
    <dgm:pt modelId="{0B87DBAF-A329-4222-BC11-32D12C785C06}" type="parTrans" cxnId="{3F071C7E-5C46-45EC-8CA8-1975EE480D7A}">
      <dgm:prSet/>
      <dgm:spPr/>
      <dgm:t>
        <a:bodyPr/>
        <a:lstStyle/>
        <a:p>
          <a:endParaRPr lang="it-IT"/>
        </a:p>
      </dgm:t>
    </dgm:pt>
    <dgm:pt modelId="{15F7ADFB-47D8-4307-B844-3FD95875774B}" type="sibTrans" cxnId="{3F071C7E-5C46-45EC-8CA8-1975EE480D7A}">
      <dgm:prSet/>
      <dgm:spPr/>
      <dgm:t>
        <a:bodyPr/>
        <a:lstStyle/>
        <a:p>
          <a:endParaRPr lang="it-IT"/>
        </a:p>
      </dgm:t>
    </dgm:pt>
    <dgm:pt modelId="{EBA0A9D6-4A6D-4362-A5D7-BE93BE1764F0}">
      <dgm:prSet phldrT="[Testo]"/>
      <dgm:spPr/>
      <dgm:t>
        <a:bodyPr/>
        <a:lstStyle/>
        <a:p>
          <a:r>
            <a:rPr lang="it-IT" b="1" smtClean="0"/>
            <a:t>Esperienza </a:t>
          </a:r>
          <a:endParaRPr lang="it-IT" b="1" dirty="0"/>
        </a:p>
      </dgm:t>
    </dgm:pt>
    <dgm:pt modelId="{133662C6-F6FD-4F0C-8123-3413408C066C}" type="parTrans" cxnId="{93013C6E-9F70-4B19-93A4-BA10B3507CB8}">
      <dgm:prSet/>
      <dgm:spPr/>
      <dgm:t>
        <a:bodyPr/>
        <a:lstStyle/>
        <a:p>
          <a:endParaRPr lang="it-IT"/>
        </a:p>
      </dgm:t>
    </dgm:pt>
    <dgm:pt modelId="{10243F43-CF55-437C-A89E-11249DF85033}" type="sibTrans" cxnId="{93013C6E-9F70-4B19-93A4-BA10B3507CB8}">
      <dgm:prSet/>
      <dgm:spPr/>
      <dgm:t>
        <a:bodyPr/>
        <a:lstStyle/>
        <a:p>
          <a:endParaRPr lang="it-IT"/>
        </a:p>
      </dgm:t>
    </dgm:pt>
    <dgm:pt modelId="{6AB482C9-49A3-45E1-9C7E-3DCCF63EE359}" type="pres">
      <dgm:prSet presAssocID="{795C08C4-F793-4EF1-B44D-7218B47D630C}" presName="cycle" presStyleCnt="0">
        <dgm:presLayoutVars>
          <dgm:dir/>
          <dgm:resizeHandles val="exact"/>
        </dgm:presLayoutVars>
      </dgm:prSet>
      <dgm:spPr/>
      <dgm:t>
        <a:bodyPr/>
        <a:lstStyle/>
        <a:p>
          <a:endParaRPr lang="it-IT"/>
        </a:p>
      </dgm:t>
    </dgm:pt>
    <dgm:pt modelId="{BB113463-FEE5-4D87-AF26-8A6A733B0494}" type="pres">
      <dgm:prSet presAssocID="{1163A837-426F-481A-AEA9-448491E9DBDA}" presName="node" presStyleLbl="node1" presStyleIdx="0" presStyleCnt="5">
        <dgm:presLayoutVars>
          <dgm:bulletEnabled val="1"/>
        </dgm:presLayoutVars>
      </dgm:prSet>
      <dgm:spPr/>
      <dgm:t>
        <a:bodyPr/>
        <a:lstStyle/>
        <a:p>
          <a:endParaRPr lang="it-IT"/>
        </a:p>
      </dgm:t>
    </dgm:pt>
    <dgm:pt modelId="{E5EA295C-5392-49DB-94E4-04D032952EF5}" type="pres">
      <dgm:prSet presAssocID="{1163A837-426F-481A-AEA9-448491E9DBDA}" presName="spNode" presStyleCnt="0"/>
      <dgm:spPr/>
      <dgm:t>
        <a:bodyPr/>
        <a:lstStyle/>
        <a:p>
          <a:endParaRPr lang="it-IT"/>
        </a:p>
      </dgm:t>
    </dgm:pt>
    <dgm:pt modelId="{00709786-AFF0-4586-A942-BE5F7D6F926B}" type="pres">
      <dgm:prSet presAssocID="{5B8E2882-0949-4D5B-8CDA-C8C35EB53DB6}" presName="sibTrans" presStyleLbl="sibTrans1D1" presStyleIdx="0" presStyleCnt="5"/>
      <dgm:spPr/>
      <dgm:t>
        <a:bodyPr/>
        <a:lstStyle/>
        <a:p>
          <a:endParaRPr lang="it-IT"/>
        </a:p>
      </dgm:t>
    </dgm:pt>
    <dgm:pt modelId="{26DF7261-F303-4BAA-A078-FAF471E0DFA7}" type="pres">
      <dgm:prSet presAssocID="{93EEDB5E-8314-46ED-9CB4-61F713D8F749}" presName="node" presStyleLbl="node1" presStyleIdx="1" presStyleCnt="5">
        <dgm:presLayoutVars>
          <dgm:bulletEnabled val="1"/>
        </dgm:presLayoutVars>
      </dgm:prSet>
      <dgm:spPr/>
      <dgm:t>
        <a:bodyPr/>
        <a:lstStyle/>
        <a:p>
          <a:endParaRPr lang="it-IT"/>
        </a:p>
      </dgm:t>
    </dgm:pt>
    <dgm:pt modelId="{31F9D15E-547E-420D-A2D6-D734BEBCFF37}" type="pres">
      <dgm:prSet presAssocID="{93EEDB5E-8314-46ED-9CB4-61F713D8F749}" presName="spNode" presStyleCnt="0"/>
      <dgm:spPr/>
      <dgm:t>
        <a:bodyPr/>
        <a:lstStyle/>
        <a:p>
          <a:endParaRPr lang="it-IT"/>
        </a:p>
      </dgm:t>
    </dgm:pt>
    <dgm:pt modelId="{6D59C1D1-A5B8-491A-B837-1E24E3CB5F04}" type="pres">
      <dgm:prSet presAssocID="{3DEC85D7-5825-4E74-B382-5ED668AAC2B8}" presName="sibTrans" presStyleLbl="sibTrans1D1" presStyleIdx="1" presStyleCnt="5"/>
      <dgm:spPr/>
      <dgm:t>
        <a:bodyPr/>
        <a:lstStyle/>
        <a:p>
          <a:endParaRPr lang="it-IT"/>
        </a:p>
      </dgm:t>
    </dgm:pt>
    <dgm:pt modelId="{A3757EF3-E251-4512-A7A0-FD62B97AFC51}" type="pres">
      <dgm:prSet presAssocID="{2FA1633A-497C-4830-87F4-EF4E15CA358A}" presName="node" presStyleLbl="node1" presStyleIdx="2" presStyleCnt="5">
        <dgm:presLayoutVars>
          <dgm:bulletEnabled val="1"/>
        </dgm:presLayoutVars>
      </dgm:prSet>
      <dgm:spPr/>
      <dgm:t>
        <a:bodyPr/>
        <a:lstStyle/>
        <a:p>
          <a:endParaRPr lang="it-IT"/>
        </a:p>
      </dgm:t>
    </dgm:pt>
    <dgm:pt modelId="{1546EBE0-91CB-4F92-8DEA-D1C433B2AFAF}" type="pres">
      <dgm:prSet presAssocID="{2FA1633A-497C-4830-87F4-EF4E15CA358A}" presName="spNode" presStyleCnt="0"/>
      <dgm:spPr/>
      <dgm:t>
        <a:bodyPr/>
        <a:lstStyle/>
        <a:p>
          <a:endParaRPr lang="it-IT"/>
        </a:p>
      </dgm:t>
    </dgm:pt>
    <dgm:pt modelId="{FEDE65CB-EAD2-4405-BDB4-B4CA852A420E}" type="pres">
      <dgm:prSet presAssocID="{4244D443-B59A-4E28-88E1-90D31E49FDAD}" presName="sibTrans" presStyleLbl="sibTrans1D1" presStyleIdx="2" presStyleCnt="5"/>
      <dgm:spPr/>
      <dgm:t>
        <a:bodyPr/>
        <a:lstStyle/>
        <a:p>
          <a:endParaRPr lang="it-IT"/>
        </a:p>
      </dgm:t>
    </dgm:pt>
    <dgm:pt modelId="{585CDE5D-FE43-4740-B004-C68DA6B6BB72}" type="pres">
      <dgm:prSet presAssocID="{CBB56FFD-D2A4-44A3-A15E-327527D1CAFE}" presName="node" presStyleLbl="node1" presStyleIdx="3" presStyleCnt="5">
        <dgm:presLayoutVars>
          <dgm:bulletEnabled val="1"/>
        </dgm:presLayoutVars>
      </dgm:prSet>
      <dgm:spPr/>
      <dgm:t>
        <a:bodyPr/>
        <a:lstStyle/>
        <a:p>
          <a:endParaRPr lang="it-IT"/>
        </a:p>
      </dgm:t>
    </dgm:pt>
    <dgm:pt modelId="{F6E2BF2A-AFF4-448C-9F97-4C4E2151AE01}" type="pres">
      <dgm:prSet presAssocID="{CBB56FFD-D2A4-44A3-A15E-327527D1CAFE}" presName="spNode" presStyleCnt="0"/>
      <dgm:spPr/>
      <dgm:t>
        <a:bodyPr/>
        <a:lstStyle/>
        <a:p>
          <a:endParaRPr lang="it-IT"/>
        </a:p>
      </dgm:t>
    </dgm:pt>
    <dgm:pt modelId="{9FAC6707-A395-487C-88B0-B366BA8CFA8F}" type="pres">
      <dgm:prSet presAssocID="{15F7ADFB-47D8-4307-B844-3FD95875774B}" presName="sibTrans" presStyleLbl="sibTrans1D1" presStyleIdx="3" presStyleCnt="5"/>
      <dgm:spPr/>
      <dgm:t>
        <a:bodyPr/>
        <a:lstStyle/>
        <a:p>
          <a:endParaRPr lang="it-IT"/>
        </a:p>
      </dgm:t>
    </dgm:pt>
    <dgm:pt modelId="{C1798FB4-B882-4A77-BEEA-D3B53A6B37FC}" type="pres">
      <dgm:prSet presAssocID="{EBA0A9D6-4A6D-4362-A5D7-BE93BE1764F0}" presName="node" presStyleLbl="node1" presStyleIdx="4" presStyleCnt="5">
        <dgm:presLayoutVars>
          <dgm:bulletEnabled val="1"/>
        </dgm:presLayoutVars>
      </dgm:prSet>
      <dgm:spPr/>
      <dgm:t>
        <a:bodyPr/>
        <a:lstStyle/>
        <a:p>
          <a:endParaRPr lang="it-IT"/>
        </a:p>
      </dgm:t>
    </dgm:pt>
    <dgm:pt modelId="{91A7EBFB-EF83-4AFA-984E-C9FFF9C73A5A}" type="pres">
      <dgm:prSet presAssocID="{EBA0A9D6-4A6D-4362-A5D7-BE93BE1764F0}" presName="spNode" presStyleCnt="0"/>
      <dgm:spPr/>
      <dgm:t>
        <a:bodyPr/>
        <a:lstStyle/>
        <a:p>
          <a:endParaRPr lang="it-IT"/>
        </a:p>
      </dgm:t>
    </dgm:pt>
    <dgm:pt modelId="{74E869A2-4F72-4F40-A025-49B88582FA8D}" type="pres">
      <dgm:prSet presAssocID="{10243F43-CF55-437C-A89E-11249DF85033}" presName="sibTrans" presStyleLbl="sibTrans1D1" presStyleIdx="4" presStyleCnt="5"/>
      <dgm:spPr/>
      <dgm:t>
        <a:bodyPr/>
        <a:lstStyle/>
        <a:p>
          <a:endParaRPr lang="it-IT"/>
        </a:p>
      </dgm:t>
    </dgm:pt>
  </dgm:ptLst>
  <dgm:cxnLst>
    <dgm:cxn modelId="{ED327B89-96DB-42C8-8A59-39F45AD75EA4}" srcId="{795C08C4-F793-4EF1-B44D-7218B47D630C}" destId="{93EEDB5E-8314-46ED-9CB4-61F713D8F749}" srcOrd="1" destOrd="0" parTransId="{D38FFFF4-41C1-4A37-B28F-4567142C40F9}" sibTransId="{3DEC85D7-5825-4E74-B382-5ED668AAC2B8}"/>
    <dgm:cxn modelId="{6A6D7588-D4CD-43CD-BE5E-F348CB569107}" type="presOf" srcId="{795C08C4-F793-4EF1-B44D-7218B47D630C}" destId="{6AB482C9-49A3-45E1-9C7E-3DCCF63EE359}" srcOrd="0" destOrd="0" presId="urn:microsoft.com/office/officeart/2005/8/layout/cycle6"/>
    <dgm:cxn modelId="{11C45E6A-4CAD-422D-9300-649B0DE44AA2}" type="presOf" srcId="{93EEDB5E-8314-46ED-9CB4-61F713D8F749}" destId="{26DF7261-F303-4BAA-A078-FAF471E0DFA7}" srcOrd="0" destOrd="0" presId="urn:microsoft.com/office/officeart/2005/8/layout/cycle6"/>
    <dgm:cxn modelId="{A68E967B-E0DC-4146-B6DD-ECA3CEF621A1}" srcId="{795C08C4-F793-4EF1-B44D-7218B47D630C}" destId="{2FA1633A-497C-4830-87F4-EF4E15CA358A}" srcOrd="2" destOrd="0" parTransId="{1F2C3C12-86BC-48A1-9682-8ED2E442716B}" sibTransId="{4244D443-B59A-4E28-88E1-90D31E49FDAD}"/>
    <dgm:cxn modelId="{69C6D3B3-055B-4B65-AAFD-F3FCCA83BC82}" type="presOf" srcId="{15F7ADFB-47D8-4307-B844-3FD95875774B}" destId="{9FAC6707-A395-487C-88B0-B366BA8CFA8F}" srcOrd="0" destOrd="0" presId="urn:microsoft.com/office/officeart/2005/8/layout/cycle6"/>
    <dgm:cxn modelId="{893FD7D3-7DD5-4D18-AB3B-C09C0399CFBB}" type="presOf" srcId="{5B8E2882-0949-4D5B-8CDA-C8C35EB53DB6}" destId="{00709786-AFF0-4586-A942-BE5F7D6F926B}" srcOrd="0" destOrd="0" presId="urn:microsoft.com/office/officeart/2005/8/layout/cycle6"/>
    <dgm:cxn modelId="{839A01E9-EB89-417C-B289-230F2244AEC2}" type="presOf" srcId="{4244D443-B59A-4E28-88E1-90D31E49FDAD}" destId="{FEDE65CB-EAD2-4405-BDB4-B4CA852A420E}" srcOrd="0" destOrd="0" presId="urn:microsoft.com/office/officeart/2005/8/layout/cycle6"/>
    <dgm:cxn modelId="{7F446CF5-B4F3-44DD-B82B-034D2A2BFC75}" srcId="{795C08C4-F793-4EF1-B44D-7218B47D630C}" destId="{1163A837-426F-481A-AEA9-448491E9DBDA}" srcOrd="0" destOrd="0" parTransId="{6A466359-68DF-423E-9087-2512F8496F35}" sibTransId="{5B8E2882-0949-4D5B-8CDA-C8C35EB53DB6}"/>
    <dgm:cxn modelId="{5A09275B-29E7-40D2-A3F6-B8F7D5B9D9D5}" type="presOf" srcId="{CBB56FFD-D2A4-44A3-A15E-327527D1CAFE}" destId="{585CDE5D-FE43-4740-B004-C68DA6B6BB72}" srcOrd="0" destOrd="0" presId="urn:microsoft.com/office/officeart/2005/8/layout/cycle6"/>
    <dgm:cxn modelId="{8DBE1121-0AD5-4D34-B37A-72A045B5C227}" type="presOf" srcId="{1163A837-426F-481A-AEA9-448491E9DBDA}" destId="{BB113463-FEE5-4D87-AF26-8A6A733B0494}" srcOrd="0" destOrd="0" presId="urn:microsoft.com/office/officeart/2005/8/layout/cycle6"/>
    <dgm:cxn modelId="{0E14063F-D716-43E9-A159-50676FF82529}" type="presOf" srcId="{EBA0A9D6-4A6D-4362-A5D7-BE93BE1764F0}" destId="{C1798FB4-B882-4A77-BEEA-D3B53A6B37FC}" srcOrd="0" destOrd="0" presId="urn:microsoft.com/office/officeart/2005/8/layout/cycle6"/>
    <dgm:cxn modelId="{05B54C04-5A28-4728-9192-4C57055E963A}" type="presOf" srcId="{10243F43-CF55-437C-A89E-11249DF85033}" destId="{74E869A2-4F72-4F40-A025-49B88582FA8D}" srcOrd="0" destOrd="0" presId="urn:microsoft.com/office/officeart/2005/8/layout/cycle6"/>
    <dgm:cxn modelId="{7DBFA573-6EBE-4BB7-98C7-5FBA9F54A357}" type="presOf" srcId="{3DEC85D7-5825-4E74-B382-5ED668AAC2B8}" destId="{6D59C1D1-A5B8-491A-B837-1E24E3CB5F04}" srcOrd="0" destOrd="0" presId="urn:microsoft.com/office/officeart/2005/8/layout/cycle6"/>
    <dgm:cxn modelId="{93013C6E-9F70-4B19-93A4-BA10B3507CB8}" srcId="{795C08C4-F793-4EF1-B44D-7218B47D630C}" destId="{EBA0A9D6-4A6D-4362-A5D7-BE93BE1764F0}" srcOrd="4" destOrd="0" parTransId="{133662C6-F6FD-4F0C-8123-3413408C066C}" sibTransId="{10243F43-CF55-437C-A89E-11249DF85033}"/>
    <dgm:cxn modelId="{3F071C7E-5C46-45EC-8CA8-1975EE480D7A}" srcId="{795C08C4-F793-4EF1-B44D-7218B47D630C}" destId="{CBB56FFD-D2A4-44A3-A15E-327527D1CAFE}" srcOrd="3" destOrd="0" parTransId="{0B87DBAF-A329-4222-BC11-32D12C785C06}" sibTransId="{15F7ADFB-47D8-4307-B844-3FD95875774B}"/>
    <dgm:cxn modelId="{9CF3DCEC-08DB-4084-B3F4-4510BEDF2EB4}" type="presOf" srcId="{2FA1633A-497C-4830-87F4-EF4E15CA358A}" destId="{A3757EF3-E251-4512-A7A0-FD62B97AFC51}" srcOrd="0" destOrd="0" presId="urn:microsoft.com/office/officeart/2005/8/layout/cycle6"/>
    <dgm:cxn modelId="{B0FB2837-F324-4A27-9535-2F93415ADEEC}" type="presParOf" srcId="{6AB482C9-49A3-45E1-9C7E-3DCCF63EE359}" destId="{BB113463-FEE5-4D87-AF26-8A6A733B0494}" srcOrd="0" destOrd="0" presId="urn:microsoft.com/office/officeart/2005/8/layout/cycle6"/>
    <dgm:cxn modelId="{78893D31-5994-4BCE-B9F0-07603A6FF212}" type="presParOf" srcId="{6AB482C9-49A3-45E1-9C7E-3DCCF63EE359}" destId="{E5EA295C-5392-49DB-94E4-04D032952EF5}" srcOrd="1" destOrd="0" presId="urn:microsoft.com/office/officeart/2005/8/layout/cycle6"/>
    <dgm:cxn modelId="{176D32E4-B215-4FB5-B591-B7633C70CBAA}" type="presParOf" srcId="{6AB482C9-49A3-45E1-9C7E-3DCCF63EE359}" destId="{00709786-AFF0-4586-A942-BE5F7D6F926B}" srcOrd="2" destOrd="0" presId="urn:microsoft.com/office/officeart/2005/8/layout/cycle6"/>
    <dgm:cxn modelId="{EF212E34-4A38-45CC-B9CE-F9AB5E07826F}" type="presParOf" srcId="{6AB482C9-49A3-45E1-9C7E-3DCCF63EE359}" destId="{26DF7261-F303-4BAA-A078-FAF471E0DFA7}" srcOrd="3" destOrd="0" presId="urn:microsoft.com/office/officeart/2005/8/layout/cycle6"/>
    <dgm:cxn modelId="{38650AE8-F5B7-4400-84C1-CF0E8DBB7EE9}" type="presParOf" srcId="{6AB482C9-49A3-45E1-9C7E-3DCCF63EE359}" destId="{31F9D15E-547E-420D-A2D6-D734BEBCFF37}" srcOrd="4" destOrd="0" presId="urn:microsoft.com/office/officeart/2005/8/layout/cycle6"/>
    <dgm:cxn modelId="{2B533B6C-CC28-46B5-B201-8631B75F478E}" type="presParOf" srcId="{6AB482C9-49A3-45E1-9C7E-3DCCF63EE359}" destId="{6D59C1D1-A5B8-491A-B837-1E24E3CB5F04}" srcOrd="5" destOrd="0" presId="urn:microsoft.com/office/officeart/2005/8/layout/cycle6"/>
    <dgm:cxn modelId="{6984CE1C-6F57-4E29-9A5D-EA33246C7119}" type="presParOf" srcId="{6AB482C9-49A3-45E1-9C7E-3DCCF63EE359}" destId="{A3757EF3-E251-4512-A7A0-FD62B97AFC51}" srcOrd="6" destOrd="0" presId="urn:microsoft.com/office/officeart/2005/8/layout/cycle6"/>
    <dgm:cxn modelId="{7CDBCBCA-70E6-401E-AF5A-0C9563936ABF}" type="presParOf" srcId="{6AB482C9-49A3-45E1-9C7E-3DCCF63EE359}" destId="{1546EBE0-91CB-4F92-8DEA-D1C433B2AFAF}" srcOrd="7" destOrd="0" presId="urn:microsoft.com/office/officeart/2005/8/layout/cycle6"/>
    <dgm:cxn modelId="{8847592F-AFD0-47DC-BBDB-7A8D369F418F}" type="presParOf" srcId="{6AB482C9-49A3-45E1-9C7E-3DCCF63EE359}" destId="{FEDE65CB-EAD2-4405-BDB4-B4CA852A420E}" srcOrd="8" destOrd="0" presId="urn:microsoft.com/office/officeart/2005/8/layout/cycle6"/>
    <dgm:cxn modelId="{C5B38656-2AA2-4895-BB3D-4272F6BED711}" type="presParOf" srcId="{6AB482C9-49A3-45E1-9C7E-3DCCF63EE359}" destId="{585CDE5D-FE43-4740-B004-C68DA6B6BB72}" srcOrd="9" destOrd="0" presId="urn:microsoft.com/office/officeart/2005/8/layout/cycle6"/>
    <dgm:cxn modelId="{3151D2B3-BFF5-4FDE-9DA5-25E1E870B91D}" type="presParOf" srcId="{6AB482C9-49A3-45E1-9C7E-3DCCF63EE359}" destId="{F6E2BF2A-AFF4-448C-9F97-4C4E2151AE01}" srcOrd="10" destOrd="0" presId="urn:microsoft.com/office/officeart/2005/8/layout/cycle6"/>
    <dgm:cxn modelId="{9B326606-7DA6-4E37-B3CC-0030307FBB50}" type="presParOf" srcId="{6AB482C9-49A3-45E1-9C7E-3DCCF63EE359}" destId="{9FAC6707-A395-487C-88B0-B366BA8CFA8F}" srcOrd="11" destOrd="0" presId="urn:microsoft.com/office/officeart/2005/8/layout/cycle6"/>
    <dgm:cxn modelId="{A6A811B2-714A-4F16-B86E-89C1553AE850}" type="presParOf" srcId="{6AB482C9-49A3-45E1-9C7E-3DCCF63EE359}" destId="{C1798FB4-B882-4A77-BEEA-D3B53A6B37FC}" srcOrd="12" destOrd="0" presId="urn:microsoft.com/office/officeart/2005/8/layout/cycle6"/>
    <dgm:cxn modelId="{76634AEC-09A0-4A47-BADB-4353D6639BC0}" type="presParOf" srcId="{6AB482C9-49A3-45E1-9C7E-3DCCF63EE359}" destId="{91A7EBFB-EF83-4AFA-984E-C9FFF9C73A5A}" srcOrd="13" destOrd="0" presId="urn:microsoft.com/office/officeart/2005/8/layout/cycle6"/>
    <dgm:cxn modelId="{0CDAAF8C-B825-4EF6-9C54-BFD3A232D722}" type="presParOf" srcId="{6AB482C9-49A3-45E1-9C7E-3DCCF63EE359}" destId="{74E869A2-4F72-4F40-A025-49B88582FA8D}"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9066F20-5FD7-4672-AF11-9D7EAB2D1C4C}" type="doc">
      <dgm:prSet loTypeId="urn:microsoft.com/office/officeart/2005/8/layout/lProcess3" loCatId="process" qsTypeId="urn:microsoft.com/office/officeart/2005/8/quickstyle/3d3" qsCatId="3D" csTypeId="urn:microsoft.com/office/officeart/2005/8/colors/accent2_3" csCatId="accent2" phldr="1"/>
      <dgm:spPr/>
      <dgm:t>
        <a:bodyPr/>
        <a:lstStyle/>
        <a:p>
          <a:endParaRPr lang="it-IT"/>
        </a:p>
      </dgm:t>
    </dgm:pt>
    <dgm:pt modelId="{D35B65CC-41E9-4CDE-9807-3349EF62922C}">
      <dgm:prSet phldrT="[Testo]"/>
      <dgm:spPr/>
      <dgm:t>
        <a:bodyPr/>
        <a:lstStyle/>
        <a:p>
          <a:r>
            <a:rPr lang="it-IT" b="1" smtClean="0"/>
            <a:t>Il revisore dispone delle risorse, del tempo e delle competenze necessarie? </a:t>
          </a:r>
          <a:endParaRPr lang="it-IT" b="1" dirty="0"/>
        </a:p>
      </dgm:t>
    </dgm:pt>
    <dgm:pt modelId="{21733A20-B4C4-4505-86BB-5391B443E4AC}" type="parTrans" cxnId="{964E9960-A0CD-4950-AAC5-887159A02C01}">
      <dgm:prSet/>
      <dgm:spPr/>
      <dgm:t>
        <a:bodyPr/>
        <a:lstStyle/>
        <a:p>
          <a:endParaRPr lang="it-IT"/>
        </a:p>
      </dgm:t>
    </dgm:pt>
    <dgm:pt modelId="{7FD8E377-67A3-4C20-A7C5-0F452282D57D}" type="sibTrans" cxnId="{964E9960-A0CD-4950-AAC5-887159A02C01}">
      <dgm:prSet/>
      <dgm:spPr/>
      <dgm:t>
        <a:bodyPr/>
        <a:lstStyle/>
        <a:p>
          <a:endParaRPr lang="it-IT"/>
        </a:p>
      </dgm:t>
    </dgm:pt>
    <dgm:pt modelId="{7AF00274-843A-418B-B4F7-76B19701CDE5}">
      <dgm:prSet phldrT="[Testo]" custT="1"/>
      <dgm:spPr/>
      <dgm:t>
        <a:bodyPr/>
        <a:lstStyle/>
        <a:p>
          <a:r>
            <a:rPr lang="it-IT" sz="1100" b="1" smtClean="0"/>
            <a:t>Il revisore è indipendente e senza conflitti?</a:t>
          </a:r>
          <a:endParaRPr lang="it-IT" sz="1100" b="1" dirty="0"/>
        </a:p>
      </dgm:t>
    </dgm:pt>
    <dgm:pt modelId="{60540AAF-8E63-4E27-9E62-E161527157B2}" type="parTrans" cxnId="{8574135F-7EA8-4EF6-BAB7-A193AFC9CDF7}">
      <dgm:prSet/>
      <dgm:spPr/>
      <dgm:t>
        <a:bodyPr/>
        <a:lstStyle/>
        <a:p>
          <a:endParaRPr lang="it-IT"/>
        </a:p>
      </dgm:t>
    </dgm:pt>
    <dgm:pt modelId="{7A7E8F51-B21E-4E83-B531-B7EC26E97F55}" type="sibTrans" cxnId="{8574135F-7EA8-4EF6-BAB7-A193AFC9CDF7}">
      <dgm:prSet/>
      <dgm:spPr/>
      <dgm:t>
        <a:bodyPr/>
        <a:lstStyle/>
        <a:p>
          <a:endParaRPr lang="it-IT"/>
        </a:p>
      </dgm:t>
    </dgm:pt>
    <dgm:pt modelId="{09CA6A41-CD41-42EE-9B76-229D6AA5FC07}">
      <dgm:prSet phldrT="[Testo]" custT="1"/>
      <dgm:spPr/>
      <dgm:t>
        <a:bodyPr/>
        <a:lstStyle/>
        <a:p>
          <a:r>
            <a:rPr lang="it-IT" sz="1100" b="1" dirty="0" smtClean="0"/>
            <a:t>I rischi sono accettabili?</a:t>
          </a:r>
          <a:endParaRPr lang="it-IT" sz="1100" b="1" dirty="0"/>
        </a:p>
      </dgm:t>
    </dgm:pt>
    <dgm:pt modelId="{644D036B-6B0C-440E-93CC-526AB8F42583}" type="parTrans" cxnId="{C328CF84-BCEE-4B16-B8FA-2EA9A2A705B0}">
      <dgm:prSet/>
      <dgm:spPr/>
      <dgm:t>
        <a:bodyPr/>
        <a:lstStyle/>
        <a:p>
          <a:endParaRPr lang="it-IT"/>
        </a:p>
      </dgm:t>
    </dgm:pt>
    <dgm:pt modelId="{AC25FB8C-9109-40A1-8C29-188F9E88E3BD}" type="sibTrans" cxnId="{C328CF84-BCEE-4B16-B8FA-2EA9A2A705B0}">
      <dgm:prSet/>
      <dgm:spPr/>
      <dgm:t>
        <a:bodyPr/>
        <a:lstStyle/>
        <a:p>
          <a:endParaRPr lang="it-IT"/>
        </a:p>
      </dgm:t>
    </dgm:pt>
    <dgm:pt modelId="{0858DBA7-C968-4C95-B305-A7E45EC48B19}">
      <dgm:prSet phldrT="[Testo]"/>
      <dgm:spPr/>
      <dgm:t>
        <a:bodyPr/>
        <a:lstStyle/>
        <a:p>
          <a:r>
            <a:rPr lang="it-IT" b="1" smtClean="0"/>
            <a:t>Sono presenti i presupposti necessari?</a:t>
          </a:r>
          <a:endParaRPr lang="it-IT" b="1" dirty="0"/>
        </a:p>
      </dgm:t>
    </dgm:pt>
    <dgm:pt modelId="{BD849D65-73FA-4C07-97D9-6B722BE5FF66}" type="parTrans" cxnId="{A68FD46A-3B02-481E-B8AE-4CF113446F5F}">
      <dgm:prSet/>
      <dgm:spPr/>
      <dgm:t>
        <a:bodyPr/>
        <a:lstStyle/>
        <a:p>
          <a:endParaRPr lang="it-IT"/>
        </a:p>
      </dgm:t>
    </dgm:pt>
    <dgm:pt modelId="{8D7C0D6B-FDDC-491F-8A10-97AF23B5D11A}" type="sibTrans" cxnId="{A68FD46A-3B02-481E-B8AE-4CF113446F5F}">
      <dgm:prSet/>
      <dgm:spPr/>
      <dgm:t>
        <a:bodyPr/>
        <a:lstStyle/>
        <a:p>
          <a:endParaRPr lang="it-IT"/>
        </a:p>
      </dgm:t>
    </dgm:pt>
    <dgm:pt modelId="{9E919A7E-EC97-4C0C-B11B-7E905A183988}">
      <dgm:prSet phldrT="[Testo]" custT="1"/>
      <dgm:spPr/>
      <dgm:t>
        <a:bodyPr/>
        <a:lstStyle/>
        <a:p>
          <a:r>
            <a:rPr lang="it-IT" sz="1100" b="1" smtClean="0"/>
            <a:t>Ci sono limitazioni all’incarico?</a:t>
          </a:r>
          <a:endParaRPr lang="it-IT" sz="1100" b="1" dirty="0"/>
        </a:p>
      </dgm:t>
    </dgm:pt>
    <dgm:pt modelId="{E7B84BDE-1E42-44F3-BC61-A34D068BF75A}" type="parTrans" cxnId="{12BB562A-A36F-4849-AF1D-56A8B945541B}">
      <dgm:prSet/>
      <dgm:spPr/>
      <dgm:t>
        <a:bodyPr/>
        <a:lstStyle/>
        <a:p>
          <a:endParaRPr lang="it-IT"/>
        </a:p>
      </dgm:t>
    </dgm:pt>
    <dgm:pt modelId="{0B176AB4-3782-468F-B30C-330029D6EF25}" type="sibTrans" cxnId="{12BB562A-A36F-4849-AF1D-56A8B945541B}">
      <dgm:prSet/>
      <dgm:spPr/>
      <dgm:t>
        <a:bodyPr/>
        <a:lstStyle/>
        <a:p>
          <a:endParaRPr lang="it-IT"/>
        </a:p>
      </dgm:t>
    </dgm:pt>
    <dgm:pt modelId="{907FDC98-A2ED-4944-A0B8-6E21E4FB2399}">
      <dgm:prSet phldrT="[Testo]" custT="1"/>
      <dgm:spPr/>
      <dgm:t>
        <a:bodyPr/>
        <a:lstStyle/>
        <a:p>
          <a:r>
            <a:rPr lang="it-IT" sz="1100" b="1" dirty="0" smtClean="0"/>
            <a:t>Stimare i termini/tempi dell’incarico</a:t>
          </a:r>
          <a:endParaRPr lang="it-IT" sz="1100" b="1" dirty="0"/>
        </a:p>
      </dgm:t>
    </dgm:pt>
    <dgm:pt modelId="{58883A7A-7FA2-4706-B099-EE9FF1AF48F0}" type="parTrans" cxnId="{48E0E638-0D5E-4B08-B2EC-9C5BB2C1CCF8}">
      <dgm:prSet/>
      <dgm:spPr/>
      <dgm:t>
        <a:bodyPr/>
        <a:lstStyle/>
        <a:p>
          <a:endParaRPr lang="it-IT"/>
        </a:p>
      </dgm:t>
    </dgm:pt>
    <dgm:pt modelId="{0C7F2267-D5C8-4DB5-A1EE-9BD3E98A1E00}" type="sibTrans" cxnId="{48E0E638-0D5E-4B08-B2EC-9C5BB2C1CCF8}">
      <dgm:prSet/>
      <dgm:spPr/>
      <dgm:t>
        <a:bodyPr/>
        <a:lstStyle/>
        <a:p>
          <a:endParaRPr lang="it-IT"/>
        </a:p>
      </dgm:t>
    </dgm:pt>
    <dgm:pt modelId="{C65592E2-7608-49B3-AFB3-8B9084DFB26A}">
      <dgm:prSet custT="1"/>
      <dgm:spPr/>
      <dgm:t>
        <a:bodyPr/>
        <a:lstStyle/>
        <a:p>
          <a:r>
            <a:rPr lang="it-IT" sz="1100" b="1" dirty="0" smtClean="0"/>
            <a:t>Predisporre lettera di incarico</a:t>
          </a:r>
          <a:endParaRPr lang="it-IT" sz="1100" b="1" dirty="0"/>
        </a:p>
      </dgm:t>
    </dgm:pt>
    <dgm:pt modelId="{80C96694-47C3-4756-8092-85874FAFEBA0}" type="sibTrans" cxnId="{463AD042-E2A9-4A92-83D1-D70D1C30E232}">
      <dgm:prSet/>
      <dgm:spPr/>
      <dgm:t>
        <a:bodyPr/>
        <a:lstStyle/>
        <a:p>
          <a:endParaRPr lang="it-IT"/>
        </a:p>
      </dgm:t>
    </dgm:pt>
    <dgm:pt modelId="{DEE5F335-E4C0-49F1-B27C-EA80FF40D550}" type="parTrans" cxnId="{463AD042-E2A9-4A92-83D1-D70D1C30E232}">
      <dgm:prSet/>
      <dgm:spPr/>
      <dgm:t>
        <a:bodyPr/>
        <a:lstStyle/>
        <a:p>
          <a:endParaRPr lang="it-IT"/>
        </a:p>
      </dgm:t>
    </dgm:pt>
    <dgm:pt modelId="{349B2817-27C2-4610-97C3-807E33ACEC84}" type="pres">
      <dgm:prSet presAssocID="{49066F20-5FD7-4672-AF11-9D7EAB2D1C4C}" presName="Name0" presStyleCnt="0">
        <dgm:presLayoutVars>
          <dgm:chPref val="3"/>
          <dgm:dir/>
          <dgm:animLvl val="lvl"/>
          <dgm:resizeHandles/>
        </dgm:presLayoutVars>
      </dgm:prSet>
      <dgm:spPr/>
      <dgm:t>
        <a:bodyPr/>
        <a:lstStyle/>
        <a:p>
          <a:endParaRPr lang="it-IT"/>
        </a:p>
      </dgm:t>
    </dgm:pt>
    <dgm:pt modelId="{B593A9E0-CFFE-4400-8CF4-4A3A12E99EE6}" type="pres">
      <dgm:prSet presAssocID="{D35B65CC-41E9-4CDE-9807-3349EF62922C}" presName="horFlow" presStyleCnt="0"/>
      <dgm:spPr/>
    </dgm:pt>
    <dgm:pt modelId="{386D52B8-3FC3-41E3-A717-3E6A90504A9D}" type="pres">
      <dgm:prSet presAssocID="{D35B65CC-41E9-4CDE-9807-3349EF62922C}" presName="bigChev" presStyleLbl="node1" presStyleIdx="0" presStyleCnt="2" custLinFactNeighborY="-66843"/>
      <dgm:spPr/>
      <dgm:t>
        <a:bodyPr/>
        <a:lstStyle/>
        <a:p>
          <a:endParaRPr lang="it-IT"/>
        </a:p>
      </dgm:t>
    </dgm:pt>
    <dgm:pt modelId="{8155D549-1C18-4DC9-8614-6449975716DB}" type="pres">
      <dgm:prSet presAssocID="{60540AAF-8E63-4E27-9E62-E161527157B2}" presName="parTrans" presStyleCnt="0"/>
      <dgm:spPr/>
    </dgm:pt>
    <dgm:pt modelId="{08ACA8E9-8F75-4C9A-8EE6-21876970F1F2}" type="pres">
      <dgm:prSet presAssocID="{7AF00274-843A-418B-B4F7-76B19701CDE5}" presName="node" presStyleLbl="alignAccFollowNode1" presStyleIdx="0" presStyleCnt="5" custLinFactNeighborY="-80533">
        <dgm:presLayoutVars>
          <dgm:bulletEnabled val="1"/>
        </dgm:presLayoutVars>
      </dgm:prSet>
      <dgm:spPr/>
      <dgm:t>
        <a:bodyPr/>
        <a:lstStyle/>
        <a:p>
          <a:endParaRPr lang="it-IT"/>
        </a:p>
      </dgm:t>
    </dgm:pt>
    <dgm:pt modelId="{10C5ADA0-FF4C-47A5-99B3-D20B03F47FCB}" type="pres">
      <dgm:prSet presAssocID="{7A7E8F51-B21E-4E83-B531-B7EC26E97F55}" presName="sibTrans" presStyleCnt="0"/>
      <dgm:spPr/>
    </dgm:pt>
    <dgm:pt modelId="{35DFD01C-DC56-401A-BB62-8D3E2848E5F1}" type="pres">
      <dgm:prSet presAssocID="{09CA6A41-CD41-42EE-9B76-229D6AA5FC07}" presName="node" presStyleLbl="alignAccFollowNode1" presStyleIdx="1" presStyleCnt="5" custLinFactNeighborY="-80533">
        <dgm:presLayoutVars>
          <dgm:bulletEnabled val="1"/>
        </dgm:presLayoutVars>
      </dgm:prSet>
      <dgm:spPr/>
      <dgm:t>
        <a:bodyPr/>
        <a:lstStyle/>
        <a:p>
          <a:endParaRPr lang="it-IT"/>
        </a:p>
      </dgm:t>
    </dgm:pt>
    <dgm:pt modelId="{B814D9C0-7CDE-402B-BA0F-E13609DB45A4}" type="pres">
      <dgm:prSet presAssocID="{D35B65CC-41E9-4CDE-9807-3349EF62922C}" presName="vSp" presStyleCnt="0"/>
      <dgm:spPr/>
    </dgm:pt>
    <dgm:pt modelId="{D84DADE6-FF79-4E6D-A3C0-635A24E7A9E4}" type="pres">
      <dgm:prSet presAssocID="{0858DBA7-C968-4C95-B305-A7E45EC48B19}" presName="horFlow" presStyleCnt="0"/>
      <dgm:spPr/>
    </dgm:pt>
    <dgm:pt modelId="{BDAAD042-F964-4FD3-A180-997C3CEBB868}" type="pres">
      <dgm:prSet presAssocID="{0858DBA7-C968-4C95-B305-A7E45EC48B19}" presName="bigChev" presStyleLbl="node1" presStyleIdx="1" presStyleCnt="2"/>
      <dgm:spPr/>
      <dgm:t>
        <a:bodyPr/>
        <a:lstStyle/>
        <a:p>
          <a:endParaRPr lang="it-IT"/>
        </a:p>
      </dgm:t>
    </dgm:pt>
    <dgm:pt modelId="{518B5AD4-3C42-4339-B28F-3AFC24CEC220}" type="pres">
      <dgm:prSet presAssocID="{E7B84BDE-1E42-44F3-BC61-A34D068BF75A}" presName="parTrans" presStyleCnt="0"/>
      <dgm:spPr/>
    </dgm:pt>
    <dgm:pt modelId="{B71234A8-B0B5-4721-8680-4D78D0764C89}" type="pres">
      <dgm:prSet presAssocID="{9E919A7E-EC97-4C0C-B11B-7E905A183988}" presName="node" presStyleLbl="alignAccFollowNode1" presStyleIdx="2" presStyleCnt="5">
        <dgm:presLayoutVars>
          <dgm:bulletEnabled val="1"/>
        </dgm:presLayoutVars>
      </dgm:prSet>
      <dgm:spPr/>
      <dgm:t>
        <a:bodyPr/>
        <a:lstStyle/>
        <a:p>
          <a:endParaRPr lang="it-IT"/>
        </a:p>
      </dgm:t>
    </dgm:pt>
    <dgm:pt modelId="{4E4DED5E-C6D0-47D4-98FF-E5CE7EE44547}" type="pres">
      <dgm:prSet presAssocID="{0B176AB4-3782-468F-B30C-330029D6EF25}" presName="sibTrans" presStyleCnt="0"/>
      <dgm:spPr/>
    </dgm:pt>
    <dgm:pt modelId="{B291BA94-FC77-4C7F-A562-41B878689FF5}" type="pres">
      <dgm:prSet presAssocID="{907FDC98-A2ED-4944-A0B8-6E21E4FB2399}" presName="node" presStyleLbl="alignAccFollowNode1" presStyleIdx="3" presStyleCnt="5">
        <dgm:presLayoutVars>
          <dgm:bulletEnabled val="1"/>
        </dgm:presLayoutVars>
      </dgm:prSet>
      <dgm:spPr/>
      <dgm:t>
        <a:bodyPr/>
        <a:lstStyle/>
        <a:p>
          <a:endParaRPr lang="it-IT"/>
        </a:p>
      </dgm:t>
    </dgm:pt>
    <dgm:pt modelId="{40560B8B-EB0F-47BE-BF93-34808BF645A0}" type="pres">
      <dgm:prSet presAssocID="{0C7F2267-D5C8-4DB5-A1EE-9BD3E98A1E00}" presName="sibTrans" presStyleCnt="0"/>
      <dgm:spPr/>
    </dgm:pt>
    <dgm:pt modelId="{8A0328BE-1F6F-4107-83F2-0E696DDA20F0}" type="pres">
      <dgm:prSet presAssocID="{C65592E2-7608-49B3-AFB3-8B9084DFB26A}" presName="node" presStyleLbl="alignAccFollowNode1" presStyleIdx="4" presStyleCnt="5">
        <dgm:presLayoutVars>
          <dgm:bulletEnabled val="1"/>
        </dgm:presLayoutVars>
      </dgm:prSet>
      <dgm:spPr/>
      <dgm:t>
        <a:bodyPr/>
        <a:lstStyle/>
        <a:p>
          <a:endParaRPr lang="it-IT"/>
        </a:p>
      </dgm:t>
    </dgm:pt>
  </dgm:ptLst>
  <dgm:cxnLst>
    <dgm:cxn modelId="{12BB562A-A36F-4849-AF1D-56A8B945541B}" srcId="{0858DBA7-C968-4C95-B305-A7E45EC48B19}" destId="{9E919A7E-EC97-4C0C-B11B-7E905A183988}" srcOrd="0" destOrd="0" parTransId="{E7B84BDE-1E42-44F3-BC61-A34D068BF75A}" sibTransId="{0B176AB4-3782-468F-B30C-330029D6EF25}"/>
    <dgm:cxn modelId="{A68FD46A-3B02-481E-B8AE-4CF113446F5F}" srcId="{49066F20-5FD7-4672-AF11-9D7EAB2D1C4C}" destId="{0858DBA7-C968-4C95-B305-A7E45EC48B19}" srcOrd="1" destOrd="0" parTransId="{BD849D65-73FA-4C07-97D9-6B722BE5FF66}" sibTransId="{8D7C0D6B-FDDC-491F-8A10-97AF23B5D11A}"/>
    <dgm:cxn modelId="{FC2E4E61-1D11-4BD9-B0B1-3A1F2C47C25A}" type="presOf" srcId="{C65592E2-7608-49B3-AFB3-8B9084DFB26A}" destId="{8A0328BE-1F6F-4107-83F2-0E696DDA20F0}" srcOrd="0" destOrd="0" presId="urn:microsoft.com/office/officeart/2005/8/layout/lProcess3"/>
    <dgm:cxn modelId="{48E0E638-0D5E-4B08-B2EC-9C5BB2C1CCF8}" srcId="{0858DBA7-C968-4C95-B305-A7E45EC48B19}" destId="{907FDC98-A2ED-4944-A0B8-6E21E4FB2399}" srcOrd="1" destOrd="0" parTransId="{58883A7A-7FA2-4706-B099-EE9FF1AF48F0}" sibTransId="{0C7F2267-D5C8-4DB5-A1EE-9BD3E98A1E00}"/>
    <dgm:cxn modelId="{D2790D3F-81A5-465A-A66C-F80C697450BC}" type="presOf" srcId="{49066F20-5FD7-4672-AF11-9D7EAB2D1C4C}" destId="{349B2817-27C2-4610-97C3-807E33ACEC84}" srcOrd="0" destOrd="0" presId="urn:microsoft.com/office/officeart/2005/8/layout/lProcess3"/>
    <dgm:cxn modelId="{4FB12832-DA2B-4EED-B485-E0E562286E62}" type="presOf" srcId="{7AF00274-843A-418B-B4F7-76B19701CDE5}" destId="{08ACA8E9-8F75-4C9A-8EE6-21876970F1F2}" srcOrd="0" destOrd="0" presId="urn:microsoft.com/office/officeart/2005/8/layout/lProcess3"/>
    <dgm:cxn modelId="{56970A97-A06B-4AFE-B5D0-C26DE43ECE99}" type="presOf" srcId="{D35B65CC-41E9-4CDE-9807-3349EF62922C}" destId="{386D52B8-3FC3-41E3-A717-3E6A90504A9D}" srcOrd="0" destOrd="0" presId="urn:microsoft.com/office/officeart/2005/8/layout/lProcess3"/>
    <dgm:cxn modelId="{463AD042-E2A9-4A92-83D1-D70D1C30E232}" srcId="{0858DBA7-C968-4C95-B305-A7E45EC48B19}" destId="{C65592E2-7608-49B3-AFB3-8B9084DFB26A}" srcOrd="2" destOrd="0" parTransId="{DEE5F335-E4C0-49F1-B27C-EA80FF40D550}" sibTransId="{80C96694-47C3-4756-8092-85874FAFEBA0}"/>
    <dgm:cxn modelId="{96E0EE11-52D6-4A6A-81A5-42F580EC1EF2}" type="presOf" srcId="{0858DBA7-C968-4C95-B305-A7E45EC48B19}" destId="{BDAAD042-F964-4FD3-A180-997C3CEBB868}" srcOrd="0" destOrd="0" presId="urn:microsoft.com/office/officeart/2005/8/layout/lProcess3"/>
    <dgm:cxn modelId="{8574135F-7EA8-4EF6-BAB7-A193AFC9CDF7}" srcId="{D35B65CC-41E9-4CDE-9807-3349EF62922C}" destId="{7AF00274-843A-418B-B4F7-76B19701CDE5}" srcOrd="0" destOrd="0" parTransId="{60540AAF-8E63-4E27-9E62-E161527157B2}" sibTransId="{7A7E8F51-B21E-4E83-B531-B7EC26E97F55}"/>
    <dgm:cxn modelId="{964E9960-A0CD-4950-AAC5-887159A02C01}" srcId="{49066F20-5FD7-4672-AF11-9D7EAB2D1C4C}" destId="{D35B65CC-41E9-4CDE-9807-3349EF62922C}" srcOrd="0" destOrd="0" parTransId="{21733A20-B4C4-4505-86BB-5391B443E4AC}" sibTransId="{7FD8E377-67A3-4C20-A7C5-0F452282D57D}"/>
    <dgm:cxn modelId="{09D0D1EF-C20A-4596-93BF-42EF63558441}" type="presOf" srcId="{907FDC98-A2ED-4944-A0B8-6E21E4FB2399}" destId="{B291BA94-FC77-4C7F-A562-41B878689FF5}" srcOrd="0" destOrd="0" presId="urn:microsoft.com/office/officeart/2005/8/layout/lProcess3"/>
    <dgm:cxn modelId="{AE6B8E9E-3654-47CE-837B-A0B68245F432}" type="presOf" srcId="{9E919A7E-EC97-4C0C-B11B-7E905A183988}" destId="{B71234A8-B0B5-4721-8680-4D78D0764C89}" srcOrd="0" destOrd="0" presId="urn:microsoft.com/office/officeart/2005/8/layout/lProcess3"/>
    <dgm:cxn modelId="{C328CF84-BCEE-4B16-B8FA-2EA9A2A705B0}" srcId="{D35B65CC-41E9-4CDE-9807-3349EF62922C}" destId="{09CA6A41-CD41-42EE-9B76-229D6AA5FC07}" srcOrd="1" destOrd="0" parTransId="{644D036B-6B0C-440E-93CC-526AB8F42583}" sibTransId="{AC25FB8C-9109-40A1-8C29-188F9E88E3BD}"/>
    <dgm:cxn modelId="{D44B8646-9239-471F-B3CC-4D40B170D378}" type="presOf" srcId="{09CA6A41-CD41-42EE-9B76-229D6AA5FC07}" destId="{35DFD01C-DC56-401A-BB62-8D3E2848E5F1}" srcOrd="0" destOrd="0" presId="urn:microsoft.com/office/officeart/2005/8/layout/lProcess3"/>
    <dgm:cxn modelId="{C3A814BE-1BCB-4F85-9B7E-1EAD56390192}" type="presParOf" srcId="{349B2817-27C2-4610-97C3-807E33ACEC84}" destId="{B593A9E0-CFFE-4400-8CF4-4A3A12E99EE6}" srcOrd="0" destOrd="0" presId="urn:microsoft.com/office/officeart/2005/8/layout/lProcess3"/>
    <dgm:cxn modelId="{5ED580E1-5FC6-4131-94B6-A703B1327711}" type="presParOf" srcId="{B593A9E0-CFFE-4400-8CF4-4A3A12E99EE6}" destId="{386D52B8-3FC3-41E3-A717-3E6A90504A9D}" srcOrd="0" destOrd="0" presId="urn:microsoft.com/office/officeart/2005/8/layout/lProcess3"/>
    <dgm:cxn modelId="{043CFE5F-D597-4823-99F5-CB35688BD758}" type="presParOf" srcId="{B593A9E0-CFFE-4400-8CF4-4A3A12E99EE6}" destId="{8155D549-1C18-4DC9-8614-6449975716DB}" srcOrd="1" destOrd="0" presId="urn:microsoft.com/office/officeart/2005/8/layout/lProcess3"/>
    <dgm:cxn modelId="{281A05C5-4CDE-456B-8000-7B12522C02BD}" type="presParOf" srcId="{B593A9E0-CFFE-4400-8CF4-4A3A12E99EE6}" destId="{08ACA8E9-8F75-4C9A-8EE6-21876970F1F2}" srcOrd="2" destOrd="0" presId="urn:microsoft.com/office/officeart/2005/8/layout/lProcess3"/>
    <dgm:cxn modelId="{EF967CBA-30A8-4EC7-B614-9FF0B826C213}" type="presParOf" srcId="{B593A9E0-CFFE-4400-8CF4-4A3A12E99EE6}" destId="{10C5ADA0-FF4C-47A5-99B3-D20B03F47FCB}" srcOrd="3" destOrd="0" presId="urn:microsoft.com/office/officeart/2005/8/layout/lProcess3"/>
    <dgm:cxn modelId="{39B3A814-A8FC-405F-9FF3-03E0B287E24B}" type="presParOf" srcId="{B593A9E0-CFFE-4400-8CF4-4A3A12E99EE6}" destId="{35DFD01C-DC56-401A-BB62-8D3E2848E5F1}" srcOrd="4" destOrd="0" presId="urn:microsoft.com/office/officeart/2005/8/layout/lProcess3"/>
    <dgm:cxn modelId="{D30206CB-5FEA-4D48-AE27-D3A369D469E9}" type="presParOf" srcId="{349B2817-27C2-4610-97C3-807E33ACEC84}" destId="{B814D9C0-7CDE-402B-BA0F-E13609DB45A4}" srcOrd="1" destOrd="0" presId="urn:microsoft.com/office/officeart/2005/8/layout/lProcess3"/>
    <dgm:cxn modelId="{24AB408B-770D-43B7-AB7C-4FCA1213E832}" type="presParOf" srcId="{349B2817-27C2-4610-97C3-807E33ACEC84}" destId="{D84DADE6-FF79-4E6D-A3C0-635A24E7A9E4}" srcOrd="2" destOrd="0" presId="urn:microsoft.com/office/officeart/2005/8/layout/lProcess3"/>
    <dgm:cxn modelId="{60B6EA2D-4DFA-4BD0-B7E4-0B914988FFAC}" type="presParOf" srcId="{D84DADE6-FF79-4E6D-A3C0-635A24E7A9E4}" destId="{BDAAD042-F964-4FD3-A180-997C3CEBB868}" srcOrd="0" destOrd="0" presId="urn:microsoft.com/office/officeart/2005/8/layout/lProcess3"/>
    <dgm:cxn modelId="{BE2DB235-2A4D-4AC3-BB83-806E1B354AE5}" type="presParOf" srcId="{D84DADE6-FF79-4E6D-A3C0-635A24E7A9E4}" destId="{518B5AD4-3C42-4339-B28F-3AFC24CEC220}" srcOrd="1" destOrd="0" presId="urn:microsoft.com/office/officeart/2005/8/layout/lProcess3"/>
    <dgm:cxn modelId="{B25E51FA-E43B-4C51-95A7-250E82C15170}" type="presParOf" srcId="{D84DADE6-FF79-4E6D-A3C0-635A24E7A9E4}" destId="{B71234A8-B0B5-4721-8680-4D78D0764C89}" srcOrd="2" destOrd="0" presId="urn:microsoft.com/office/officeart/2005/8/layout/lProcess3"/>
    <dgm:cxn modelId="{96A6E3D6-EA5B-4C6C-B225-A869B644FFF7}" type="presParOf" srcId="{D84DADE6-FF79-4E6D-A3C0-635A24E7A9E4}" destId="{4E4DED5E-C6D0-47D4-98FF-E5CE7EE44547}" srcOrd="3" destOrd="0" presId="urn:microsoft.com/office/officeart/2005/8/layout/lProcess3"/>
    <dgm:cxn modelId="{C2E2C1DA-37EA-4B6E-9E80-8B7C17C52122}" type="presParOf" srcId="{D84DADE6-FF79-4E6D-A3C0-635A24E7A9E4}" destId="{B291BA94-FC77-4C7F-A562-41B878689FF5}" srcOrd="4" destOrd="0" presId="urn:microsoft.com/office/officeart/2005/8/layout/lProcess3"/>
    <dgm:cxn modelId="{ADFDFDF9-EDA7-49E6-8F72-4574BCF63649}" type="presParOf" srcId="{D84DADE6-FF79-4E6D-A3C0-635A24E7A9E4}" destId="{40560B8B-EB0F-47BE-BF93-34808BF645A0}" srcOrd="5" destOrd="0" presId="urn:microsoft.com/office/officeart/2005/8/layout/lProcess3"/>
    <dgm:cxn modelId="{C849C111-4DD0-4CF0-9C28-0B2F8A77078D}" type="presParOf" srcId="{D84DADE6-FF79-4E6D-A3C0-635A24E7A9E4}" destId="{8A0328BE-1F6F-4107-83F2-0E696DDA20F0}" srcOrd="6"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95C08C4-F793-4EF1-B44D-7218B47D630C}" type="doc">
      <dgm:prSet loTypeId="urn:microsoft.com/office/officeart/2005/8/layout/cycle6" loCatId="cycle" qsTypeId="urn:microsoft.com/office/officeart/2005/8/quickstyle/simple2" qsCatId="simple" csTypeId="urn:microsoft.com/office/officeart/2005/8/colors/accent6_4" csCatId="accent6" phldr="1"/>
      <dgm:spPr/>
      <dgm:t>
        <a:bodyPr/>
        <a:lstStyle/>
        <a:p>
          <a:endParaRPr lang="it-IT"/>
        </a:p>
      </dgm:t>
    </dgm:pt>
    <dgm:pt modelId="{1163A837-426F-481A-AEA9-448491E9DBDA}">
      <dgm:prSet phldrT="[Testo]"/>
      <dgm:spPr/>
      <dgm:t>
        <a:bodyPr/>
        <a:lstStyle/>
        <a:p>
          <a:r>
            <a:rPr lang="it-IT" b="1" dirty="0" smtClean="0"/>
            <a:t>Reputazione commerciale </a:t>
          </a:r>
          <a:endParaRPr lang="it-IT" b="1" dirty="0"/>
        </a:p>
      </dgm:t>
    </dgm:pt>
    <dgm:pt modelId="{6A466359-68DF-423E-9087-2512F8496F35}" type="parTrans" cxnId="{7F446CF5-B4F3-44DD-B82B-034D2A2BFC75}">
      <dgm:prSet/>
      <dgm:spPr/>
      <dgm:t>
        <a:bodyPr/>
        <a:lstStyle/>
        <a:p>
          <a:endParaRPr lang="it-IT"/>
        </a:p>
      </dgm:t>
    </dgm:pt>
    <dgm:pt modelId="{5B8E2882-0949-4D5B-8CDA-C8C35EB53DB6}" type="sibTrans" cxnId="{7F446CF5-B4F3-44DD-B82B-034D2A2BFC75}">
      <dgm:prSet/>
      <dgm:spPr/>
      <dgm:t>
        <a:bodyPr/>
        <a:lstStyle/>
        <a:p>
          <a:endParaRPr lang="it-IT"/>
        </a:p>
      </dgm:t>
    </dgm:pt>
    <dgm:pt modelId="{93EEDB5E-8314-46ED-9CB4-61F713D8F749}">
      <dgm:prSet phldrT="[Testo]"/>
      <dgm:spPr/>
      <dgm:t>
        <a:bodyPr/>
        <a:lstStyle/>
        <a:p>
          <a:r>
            <a:rPr lang="it-IT" b="1" dirty="0" smtClean="0"/>
            <a:t>Natura dell’attività</a:t>
          </a:r>
          <a:endParaRPr lang="it-IT" b="1" dirty="0"/>
        </a:p>
      </dgm:t>
    </dgm:pt>
    <dgm:pt modelId="{D38FFFF4-41C1-4A37-B28F-4567142C40F9}" type="parTrans" cxnId="{ED327B89-96DB-42C8-8A59-39F45AD75EA4}">
      <dgm:prSet/>
      <dgm:spPr/>
      <dgm:t>
        <a:bodyPr/>
        <a:lstStyle/>
        <a:p>
          <a:endParaRPr lang="it-IT"/>
        </a:p>
      </dgm:t>
    </dgm:pt>
    <dgm:pt modelId="{3DEC85D7-5825-4E74-B382-5ED668AAC2B8}" type="sibTrans" cxnId="{ED327B89-96DB-42C8-8A59-39F45AD75EA4}">
      <dgm:prSet/>
      <dgm:spPr/>
      <dgm:t>
        <a:bodyPr/>
        <a:lstStyle/>
        <a:p>
          <a:endParaRPr lang="it-IT"/>
        </a:p>
      </dgm:t>
    </dgm:pt>
    <dgm:pt modelId="{2FA1633A-497C-4830-87F4-EF4E15CA358A}">
      <dgm:prSet phldrT="[Testo]"/>
      <dgm:spPr/>
      <dgm:t>
        <a:bodyPr/>
        <a:lstStyle/>
        <a:p>
          <a:r>
            <a:rPr lang="it-IT" b="1" dirty="0" smtClean="0"/>
            <a:t>Indizi sul riciclaggio o attività illecite</a:t>
          </a:r>
          <a:endParaRPr lang="it-IT" b="1" dirty="0"/>
        </a:p>
      </dgm:t>
    </dgm:pt>
    <dgm:pt modelId="{1F2C3C12-86BC-48A1-9682-8ED2E442716B}" type="parTrans" cxnId="{A68E967B-E0DC-4146-B6DD-ECA3CEF621A1}">
      <dgm:prSet/>
      <dgm:spPr/>
      <dgm:t>
        <a:bodyPr/>
        <a:lstStyle/>
        <a:p>
          <a:endParaRPr lang="it-IT"/>
        </a:p>
      </dgm:t>
    </dgm:pt>
    <dgm:pt modelId="{4244D443-B59A-4E28-88E1-90D31E49FDAD}" type="sibTrans" cxnId="{A68E967B-E0DC-4146-B6DD-ECA3CEF621A1}">
      <dgm:prSet/>
      <dgm:spPr/>
      <dgm:t>
        <a:bodyPr/>
        <a:lstStyle/>
        <a:p>
          <a:endParaRPr lang="it-IT"/>
        </a:p>
      </dgm:t>
    </dgm:pt>
    <dgm:pt modelId="{CBB56FFD-D2A4-44A3-A15E-327527D1CAFE}">
      <dgm:prSet phldrT="[Testo]"/>
      <dgm:spPr/>
      <dgm:t>
        <a:bodyPr/>
        <a:lstStyle/>
        <a:p>
          <a:r>
            <a:rPr lang="it-IT" b="1" dirty="0" smtClean="0"/>
            <a:t>Atteggiamento  dei proprietari</a:t>
          </a:r>
          <a:endParaRPr lang="it-IT" b="1" dirty="0"/>
        </a:p>
      </dgm:t>
    </dgm:pt>
    <dgm:pt modelId="{0B87DBAF-A329-4222-BC11-32D12C785C06}" type="parTrans" cxnId="{3F071C7E-5C46-45EC-8CA8-1975EE480D7A}">
      <dgm:prSet/>
      <dgm:spPr/>
      <dgm:t>
        <a:bodyPr/>
        <a:lstStyle/>
        <a:p>
          <a:endParaRPr lang="it-IT"/>
        </a:p>
      </dgm:t>
    </dgm:pt>
    <dgm:pt modelId="{15F7ADFB-47D8-4307-B844-3FD95875774B}" type="sibTrans" cxnId="{3F071C7E-5C46-45EC-8CA8-1975EE480D7A}">
      <dgm:prSet/>
      <dgm:spPr/>
      <dgm:t>
        <a:bodyPr/>
        <a:lstStyle/>
        <a:p>
          <a:endParaRPr lang="it-IT"/>
        </a:p>
      </dgm:t>
    </dgm:pt>
    <dgm:pt modelId="{EBA0A9D6-4A6D-4362-A5D7-BE93BE1764F0}">
      <dgm:prSet phldrT="[Testo]"/>
      <dgm:spPr/>
      <dgm:t>
        <a:bodyPr/>
        <a:lstStyle/>
        <a:p>
          <a:r>
            <a:rPr lang="it-IT" b="1" dirty="0" smtClean="0"/>
            <a:t>Limitazioni alla portata del lavoro </a:t>
          </a:r>
          <a:endParaRPr lang="it-IT" b="1" dirty="0"/>
        </a:p>
      </dgm:t>
    </dgm:pt>
    <dgm:pt modelId="{133662C6-F6FD-4F0C-8123-3413408C066C}" type="parTrans" cxnId="{93013C6E-9F70-4B19-93A4-BA10B3507CB8}">
      <dgm:prSet/>
      <dgm:spPr/>
      <dgm:t>
        <a:bodyPr/>
        <a:lstStyle/>
        <a:p>
          <a:endParaRPr lang="it-IT"/>
        </a:p>
      </dgm:t>
    </dgm:pt>
    <dgm:pt modelId="{10243F43-CF55-437C-A89E-11249DF85033}" type="sibTrans" cxnId="{93013C6E-9F70-4B19-93A4-BA10B3507CB8}">
      <dgm:prSet/>
      <dgm:spPr/>
      <dgm:t>
        <a:bodyPr/>
        <a:lstStyle/>
        <a:p>
          <a:endParaRPr lang="it-IT"/>
        </a:p>
      </dgm:t>
    </dgm:pt>
    <dgm:pt modelId="{6AB482C9-49A3-45E1-9C7E-3DCCF63EE359}" type="pres">
      <dgm:prSet presAssocID="{795C08C4-F793-4EF1-B44D-7218B47D630C}" presName="cycle" presStyleCnt="0">
        <dgm:presLayoutVars>
          <dgm:dir/>
          <dgm:resizeHandles val="exact"/>
        </dgm:presLayoutVars>
      </dgm:prSet>
      <dgm:spPr/>
      <dgm:t>
        <a:bodyPr/>
        <a:lstStyle/>
        <a:p>
          <a:endParaRPr lang="it-IT"/>
        </a:p>
      </dgm:t>
    </dgm:pt>
    <dgm:pt modelId="{BB113463-FEE5-4D87-AF26-8A6A733B0494}" type="pres">
      <dgm:prSet presAssocID="{1163A837-426F-481A-AEA9-448491E9DBDA}" presName="node" presStyleLbl="node1" presStyleIdx="0" presStyleCnt="5" custScaleX="111961" custScaleY="131848">
        <dgm:presLayoutVars>
          <dgm:bulletEnabled val="1"/>
        </dgm:presLayoutVars>
      </dgm:prSet>
      <dgm:spPr/>
      <dgm:t>
        <a:bodyPr/>
        <a:lstStyle/>
        <a:p>
          <a:endParaRPr lang="it-IT"/>
        </a:p>
      </dgm:t>
    </dgm:pt>
    <dgm:pt modelId="{E5EA295C-5392-49DB-94E4-04D032952EF5}" type="pres">
      <dgm:prSet presAssocID="{1163A837-426F-481A-AEA9-448491E9DBDA}" presName="spNode" presStyleCnt="0"/>
      <dgm:spPr/>
      <dgm:t>
        <a:bodyPr/>
        <a:lstStyle/>
        <a:p>
          <a:endParaRPr lang="it-IT"/>
        </a:p>
      </dgm:t>
    </dgm:pt>
    <dgm:pt modelId="{00709786-AFF0-4586-A942-BE5F7D6F926B}" type="pres">
      <dgm:prSet presAssocID="{5B8E2882-0949-4D5B-8CDA-C8C35EB53DB6}" presName="sibTrans" presStyleLbl="sibTrans1D1" presStyleIdx="0" presStyleCnt="5"/>
      <dgm:spPr/>
      <dgm:t>
        <a:bodyPr/>
        <a:lstStyle/>
        <a:p>
          <a:endParaRPr lang="it-IT"/>
        </a:p>
      </dgm:t>
    </dgm:pt>
    <dgm:pt modelId="{26DF7261-F303-4BAA-A078-FAF471E0DFA7}" type="pres">
      <dgm:prSet presAssocID="{93EEDB5E-8314-46ED-9CB4-61F713D8F749}" presName="node" presStyleLbl="node1" presStyleIdx="1" presStyleCnt="5" custScaleX="111961" custScaleY="131848">
        <dgm:presLayoutVars>
          <dgm:bulletEnabled val="1"/>
        </dgm:presLayoutVars>
      </dgm:prSet>
      <dgm:spPr/>
      <dgm:t>
        <a:bodyPr/>
        <a:lstStyle/>
        <a:p>
          <a:endParaRPr lang="it-IT"/>
        </a:p>
      </dgm:t>
    </dgm:pt>
    <dgm:pt modelId="{31F9D15E-547E-420D-A2D6-D734BEBCFF37}" type="pres">
      <dgm:prSet presAssocID="{93EEDB5E-8314-46ED-9CB4-61F713D8F749}" presName="spNode" presStyleCnt="0"/>
      <dgm:spPr/>
      <dgm:t>
        <a:bodyPr/>
        <a:lstStyle/>
        <a:p>
          <a:endParaRPr lang="it-IT"/>
        </a:p>
      </dgm:t>
    </dgm:pt>
    <dgm:pt modelId="{6D59C1D1-A5B8-491A-B837-1E24E3CB5F04}" type="pres">
      <dgm:prSet presAssocID="{3DEC85D7-5825-4E74-B382-5ED668AAC2B8}" presName="sibTrans" presStyleLbl="sibTrans1D1" presStyleIdx="1" presStyleCnt="5"/>
      <dgm:spPr/>
      <dgm:t>
        <a:bodyPr/>
        <a:lstStyle/>
        <a:p>
          <a:endParaRPr lang="it-IT"/>
        </a:p>
      </dgm:t>
    </dgm:pt>
    <dgm:pt modelId="{A3757EF3-E251-4512-A7A0-FD62B97AFC51}" type="pres">
      <dgm:prSet presAssocID="{2FA1633A-497C-4830-87F4-EF4E15CA358A}" presName="node" presStyleLbl="node1" presStyleIdx="2" presStyleCnt="5" custScaleX="111961" custScaleY="131848">
        <dgm:presLayoutVars>
          <dgm:bulletEnabled val="1"/>
        </dgm:presLayoutVars>
      </dgm:prSet>
      <dgm:spPr/>
      <dgm:t>
        <a:bodyPr/>
        <a:lstStyle/>
        <a:p>
          <a:endParaRPr lang="it-IT"/>
        </a:p>
      </dgm:t>
    </dgm:pt>
    <dgm:pt modelId="{1546EBE0-91CB-4F92-8DEA-D1C433B2AFAF}" type="pres">
      <dgm:prSet presAssocID="{2FA1633A-497C-4830-87F4-EF4E15CA358A}" presName="spNode" presStyleCnt="0"/>
      <dgm:spPr/>
      <dgm:t>
        <a:bodyPr/>
        <a:lstStyle/>
        <a:p>
          <a:endParaRPr lang="it-IT"/>
        </a:p>
      </dgm:t>
    </dgm:pt>
    <dgm:pt modelId="{FEDE65CB-EAD2-4405-BDB4-B4CA852A420E}" type="pres">
      <dgm:prSet presAssocID="{4244D443-B59A-4E28-88E1-90D31E49FDAD}" presName="sibTrans" presStyleLbl="sibTrans1D1" presStyleIdx="2" presStyleCnt="5"/>
      <dgm:spPr/>
      <dgm:t>
        <a:bodyPr/>
        <a:lstStyle/>
        <a:p>
          <a:endParaRPr lang="it-IT"/>
        </a:p>
      </dgm:t>
    </dgm:pt>
    <dgm:pt modelId="{585CDE5D-FE43-4740-B004-C68DA6B6BB72}" type="pres">
      <dgm:prSet presAssocID="{CBB56FFD-D2A4-44A3-A15E-327527D1CAFE}" presName="node" presStyleLbl="node1" presStyleIdx="3" presStyleCnt="5" custScaleX="111961" custScaleY="131848">
        <dgm:presLayoutVars>
          <dgm:bulletEnabled val="1"/>
        </dgm:presLayoutVars>
      </dgm:prSet>
      <dgm:spPr/>
      <dgm:t>
        <a:bodyPr/>
        <a:lstStyle/>
        <a:p>
          <a:endParaRPr lang="it-IT"/>
        </a:p>
      </dgm:t>
    </dgm:pt>
    <dgm:pt modelId="{F6E2BF2A-AFF4-448C-9F97-4C4E2151AE01}" type="pres">
      <dgm:prSet presAssocID="{CBB56FFD-D2A4-44A3-A15E-327527D1CAFE}" presName="spNode" presStyleCnt="0"/>
      <dgm:spPr/>
      <dgm:t>
        <a:bodyPr/>
        <a:lstStyle/>
        <a:p>
          <a:endParaRPr lang="it-IT"/>
        </a:p>
      </dgm:t>
    </dgm:pt>
    <dgm:pt modelId="{9FAC6707-A395-487C-88B0-B366BA8CFA8F}" type="pres">
      <dgm:prSet presAssocID="{15F7ADFB-47D8-4307-B844-3FD95875774B}" presName="sibTrans" presStyleLbl="sibTrans1D1" presStyleIdx="3" presStyleCnt="5"/>
      <dgm:spPr/>
      <dgm:t>
        <a:bodyPr/>
        <a:lstStyle/>
        <a:p>
          <a:endParaRPr lang="it-IT"/>
        </a:p>
      </dgm:t>
    </dgm:pt>
    <dgm:pt modelId="{C1798FB4-B882-4A77-BEEA-D3B53A6B37FC}" type="pres">
      <dgm:prSet presAssocID="{EBA0A9D6-4A6D-4362-A5D7-BE93BE1764F0}" presName="node" presStyleLbl="node1" presStyleIdx="4" presStyleCnt="5" custScaleX="111961" custScaleY="131848">
        <dgm:presLayoutVars>
          <dgm:bulletEnabled val="1"/>
        </dgm:presLayoutVars>
      </dgm:prSet>
      <dgm:spPr/>
      <dgm:t>
        <a:bodyPr/>
        <a:lstStyle/>
        <a:p>
          <a:endParaRPr lang="it-IT"/>
        </a:p>
      </dgm:t>
    </dgm:pt>
    <dgm:pt modelId="{91A7EBFB-EF83-4AFA-984E-C9FFF9C73A5A}" type="pres">
      <dgm:prSet presAssocID="{EBA0A9D6-4A6D-4362-A5D7-BE93BE1764F0}" presName="spNode" presStyleCnt="0"/>
      <dgm:spPr/>
      <dgm:t>
        <a:bodyPr/>
        <a:lstStyle/>
        <a:p>
          <a:endParaRPr lang="it-IT"/>
        </a:p>
      </dgm:t>
    </dgm:pt>
    <dgm:pt modelId="{74E869A2-4F72-4F40-A025-49B88582FA8D}" type="pres">
      <dgm:prSet presAssocID="{10243F43-CF55-437C-A89E-11249DF85033}" presName="sibTrans" presStyleLbl="sibTrans1D1" presStyleIdx="4" presStyleCnt="5"/>
      <dgm:spPr/>
      <dgm:t>
        <a:bodyPr/>
        <a:lstStyle/>
        <a:p>
          <a:endParaRPr lang="it-IT"/>
        </a:p>
      </dgm:t>
    </dgm:pt>
  </dgm:ptLst>
  <dgm:cxnLst>
    <dgm:cxn modelId="{ED327B89-96DB-42C8-8A59-39F45AD75EA4}" srcId="{795C08C4-F793-4EF1-B44D-7218B47D630C}" destId="{93EEDB5E-8314-46ED-9CB4-61F713D8F749}" srcOrd="1" destOrd="0" parTransId="{D38FFFF4-41C1-4A37-B28F-4567142C40F9}" sibTransId="{3DEC85D7-5825-4E74-B382-5ED668AAC2B8}"/>
    <dgm:cxn modelId="{6A6D7588-D4CD-43CD-BE5E-F348CB569107}" type="presOf" srcId="{795C08C4-F793-4EF1-B44D-7218B47D630C}" destId="{6AB482C9-49A3-45E1-9C7E-3DCCF63EE359}" srcOrd="0" destOrd="0" presId="urn:microsoft.com/office/officeart/2005/8/layout/cycle6"/>
    <dgm:cxn modelId="{11C45E6A-4CAD-422D-9300-649B0DE44AA2}" type="presOf" srcId="{93EEDB5E-8314-46ED-9CB4-61F713D8F749}" destId="{26DF7261-F303-4BAA-A078-FAF471E0DFA7}" srcOrd="0" destOrd="0" presId="urn:microsoft.com/office/officeart/2005/8/layout/cycle6"/>
    <dgm:cxn modelId="{A68E967B-E0DC-4146-B6DD-ECA3CEF621A1}" srcId="{795C08C4-F793-4EF1-B44D-7218B47D630C}" destId="{2FA1633A-497C-4830-87F4-EF4E15CA358A}" srcOrd="2" destOrd="0" parTransId="{1F2C3C12-86BC-48A1-9682-8ED2E442716B}" sibTransId="{4244D443-B59A-4E28-88E1-90D31E49FDAD}"/>
    <dgm:cxn modelId="{69C6D3B3-055B-4B65-AAFD-F3FCCA83BC82}" type="presOf" srcId="{15F7ADFB-47D8-4307-B844-3FD95875774B}" destId="{9FAC6707-A395-487C-88B0-B366BA8CFA8F}" srcOrd="0" destOrd="0" presId="urn:microsoft.com/office/officeart/2005/8/layout/cycle6"/>
    <dgm:cxn modelId="{893FD7D3-7DD5-4D18-AB3B-C09C0399CFBB}" type="presOf" srcId="{5B8E2882-0949-4D5B-8CDA-C8C35EB53DB6}" destId="{00709786-AFF0-4586-A942-BE5F7D6F926B}" srcOrd="0" destOrd="0" presId="urn:microsoft.com/office/officeart/2005/8/layout/cycle6"/>
    <dgm:cxn modelId="{839A01E9-EB89-417C-B289-230F2244AEC2}" type="presOf" srcId="{4244D443-B59A-4E28-88E1-90D31E49FDAD}" destId="{FEDE65CB-EAD2-4405-BDB4-B4CA852A420E}" srcOrd="0" destOrd="0" presId="urn:microsoft.com/office/officeart/2005/8/layout/cycle6"/>
    <dgm:cxn modelId="{7F446CF5-B4F3-44DD-B82B-034D2A2BFC75}" srcId="{795C08C4-F793-4EF1-B44D-7218B47D630C}" destId="{1163A837-426F-481A-AEA9-448491E9DBDA}" srcOrd="0" destOrd="0" parTransId="{6A466359-68DF-423E-9087-2512F8496F35}" sibTransId="{5B8E2882-0949-4D5B-8CDA-C8C35EB53DB6}"/>
    <dgm:cxn modelId="{5A09275B-29E7-40D2-A3F6-B8F7D5B9D9D5}" type="presOf" srcId="{CBB56FFD-D2A4-44A3-A15E-327527D1CAFE}" destId="{585CDE5D-FE43-4740-B004-C68DA6B6BB72}" srcOrd="0" destOrd="0" presId="urn:microsoft.com/office/officeart/2005/8/layout/cycle6"/>
    <dgm:cxn modelId="{8DBE1121-0AD5-4D34-B37A-72A045B5C227}" type="presOf" srcId="{1163A837-426F-481A-AEA9-448491E9DBDA}" destId="{BB113463-FEE5-4D87-AF26-8A6A733B0494}" srcOrd="0" destOrd="0" presId="urn:microsoft.com/office/officeart/2005/8/layout/cycle6"/>
    <dgm:cxn modelId="{0E14063F-D716-43E9-A159-50676FF82529}" type="presOf" srcId="{EBA0A9D6-4A6D-4362-A5D7-BE93BE1764F0}" destId="{C1798FB4-B882-4A77-BEEA-D3B53A6B37FC}" srcOrd="0" destOrd="0" presId="urn:microsoft.com/office/officeart/2005/8/layout/cycle6"/>
    <dgm:cxn modelId="{05B54C04-5A28-4728-9192-4C57055E963A}" type="presOf" srcId="{10243F43-CF55-437C-A89E-11249DF85033}" destId="{74E869A2-4F72-4F40-A025-49B88582FA8D}" srcOrd="0" destOrd="0" presId="urn:microsoft.com/office/officeart/2005/8/layout/cycle6"/>
    <dgm:cxn modelId="{7DBFA573-6EBE-4BB7-98C7-5FBA9F54A357}" type="presOf" srcId="{3DEC85D7-5825-4E74-B382-5ED668AAC2B8}" destId="{6D59C1D1-A5B8-491A-B837-1E24E3CB5F04}" srcOrd="0" destOrd="0" presId="urn:microsoft.com/office/officeart/2005/8/layout/cycle6"/>
    <dgm:cxn modelId="{93013C6E-9F70-4B19-93A4-BA10B3507CB8}" srcId="{795C08C4-F793-4EF1-B44D-7218B47D630C}" destId="{EBA0A9D6-4A6D-4362-A5D7-BE93BE1764F0}" srcOrd="4" destOrd="0" parTransId="{133662C6-F6FD-4F0C-8123-3413408C066C}" sibTransId="{10243F43-CF55-437C-A89E-11249DF85033}"/>
    <dgm:cxn modelId="{3F071C7E-5C46-45EC-8CA8-1975EE480D7A}" srcId="{795C08C4-F793-4EF1-B44D-7218B47D630C}" destId="{CBB56FFD-D2A4-44A3-A15E-327527D1CAFE}" srcOrd="3" destOrd="0" parTransId="{0B87DBAF-A329-4222-BC11-32D12C785C06}" sibTransId="{15F7ADFB-47D8-4307-B844-3FD95875774B}"/>
    <dgm:cxn modelId="{9CF3DCEC-08DB-4084-B3F4-4510BEDF2EB4}" type="presOf" srcId="{2FA1633A-497C-4830-87F4-EF4E15CA358A}" destId="{A3757EF3-E251-4512-A7A0-FD62B97AFC51}" srcOrd="0" destOrd="0" presId="urn:microsoft.com/office/officeart/2005/8/layout/cycle6"/>
    <dgm:cxn modelId="{B0FB2837-F324-4A27-9535-2F93415ADEEC}" type="presParOf" srcId="{6AB482C9-49A3-45E1-9C7E-3DCCF63EE359}" destId="{BB113463-FEE5-4D87-AF26-8A6A733B0494}" srcOrd="0" destOrd="0" presId="urn:microsoft.com/office/officeart/2005/8/layout/cycle6"/>
    <dgm:cxn modelId="{78893D31-5994-4BCE-B9F0-07603A6FF212}" type="presParOf" srcId="{6AB482C9-49A3-45E1-9C7E-3DCCF63EE359}" destId="{E5EA295C-5392-49DB-94E4-04D032952EF5}" srcOrd="1" destOrd="0" presId="urn:microsoft.com/office/officeart/2005/8/layout/cycle6"/>
    <dgm:cxn modelId="{176D32E4-B215-4FB5-B591-B7633C70CBAA}" type="presParOf" srcId="{6AB482C9-49A3-45E1-9C7E-3DCCF63EE359}" destId="{00709786-AFF0-4586-A942-BE5F7D6F926B}" srcOrd="2" destOrd="0" presId="urn:microsoft.com/office/officeart/2005/8/layout/cycle6"/>
    <dgm:cxn modelId="{EF212E34-4A38-45CC-B9CE-F9AB5E07826F}" type="presParOf" srcId="{6AB482C9-49A3-45E1-9C7E-3DCCF63EE359}" destId="{26DF7261-F303-4BAA-A078-FAF471E0DFA7}" srcOrd="3" destOrd="0" presId="urn:microsoft.com/office/officeart/2005/8/layout/cycle6"/>
    <dgm:cxn modelId="{38650AE8-F5B7-4400-84C1-CF0E8DBB7EE9}" type="presParOf" srcId="{6AB482C9-49A3-45E1-9C7E-3DCCF63EE359}" destId="{31F9D15E-547E-420D-A2D6-D734BEBCFF37}" srcOrd="4" destOrd="0" presId="urn:microsoft.com/office/officeart/2005/8/layout/cycle6"/>
    <dgm:cxn modelId="{2B533B6C-CC28-46B5-B201-8631B75F478E}" type="presParOf" srcId="{6AB482C9-49A3-45E1-9C7E-3DCCF63EE359}" destId="{6D59C1D1-A5B8-491A-B837-1E24E3CB5F04}" srcOrd="5" destOrd="0" presId="urn:microsoft.com/office/officeart/2005/8/layout/cycle6"/>
    <dgm:cxn modelId="{6984CE1C-6F57-4E29-9A5D-EA33246C7119}" type="presParOf" srcId="{6AB482C9-49A3-45E1-9C7E-3DCCF63EE359}" destId="{A3757EF3-E251-4512-A7A0-FD62B97AFC51}" srcOrd="6" destOrd="0" presId="urn:microsoft.com/office/officeart/2005/8/layout/cycle6"/>
    <dgm:cxn modelId="{7CDBCBCA-70E6-401E-AF5A-0C9563936ABF}" type="presParOf" srcId="{6AB482C9-49A3-45E1-9C7E-3DCCF63EE359}" destId="{1546EBE0-91CB-4F92-8DEA-D1C433B2AFAF}" srcOrd="7" destOrd="0" presId="urn:microsoft.com/office/officeart/2005/8/layout/cycle6"/>
    <dgm:cxn modelId="{8847592F-AFD0-47DC-BBDB-7A8D369F418F}" type="presParOf" srcId="{6AB482C9-49A3-45E1-9C7E-3DCCF63EE359}" destId="{FEDE65CB-EAD2-4405-BDB4-B4CA852A420E}" srcOrd="8" destOrd="0" presId="urn:microsoft.com/office/officeart/2005/8/layout/cycle6"/>
    <dgm:cxn modelId="{C5B38656-2AA2-4895-BB3D-4272F6BED711}" type="presParOf" srcId="{6AB482C9-49A3-45E1-9C7E-3DCCF63EE359}" destId="{585CDE5D-FE43-4740-B004-C68DA6B6BB72}" srcOrd="9" destOrd="0" presId="urn:microsoft.com/office/officeart/2005/8/layout/cycle6"/>
    <dgm:cxn modelId="{3151D2B3-BFF5-4FDE-9DA5-25E1E870B91D}" type="presParOf" srcId="{6AB482C9-49A3-45E1-9C7E-3DCCF63EE359}" destId="{F6E2BF2A-AFF4-448C-9F97-4C4E2151AE01}" srcOrd="10" destOrd="0" presId="urn:microsoft.com/office/officeart/2005/8/layout/cycle6"/>
    <dgm:cxn modelId="{9B326606-7DA6-4E37-B3CC-0030307FBB50}" type="presParOf" srcId="{6AB482C9-49A3-45E1-9C7E-3DCCF63EE359}" destId="{9FAC6707-A395-487C-88B0-B366BA8CFA8F}" srcOrd="11" destOrd="0" presId="urn:microsoft.com/office/officeart/2005/8/layout/cycle6"/>
    <dgm:cxn modelId="{A6A811B2-714A-4F16-B86E-89C1553AE850}" type="presParOf" srcId="{6AB482C9-49A3-45E1-9C7E-3DCCF63EE359}" destId="{C1798FB4-B882-4A77-BEEA-D3B53A6B37FC}" srcOrd="12" destOrd="0" presId="urn:microsoft.com/office/officeart/2005/8/layout/cycle6"/>
    <dgm:cxn modelId="{76634AEC-09A0-4A47-BADB-4353D6639BC0}" type="presParOf" srcId="{6AB482C9-49A3-45E1-9C7E-3DCCF63EE359}" destId="{91A7EBFB-EF83-4AFA-984E-C9FFF9C73A5A}" srcOrd="13" destOrd="0" presId="urn:microsoft.com/office/officeart/2005/8/layout/cycle6"/>
    <dgm:cxn modelId="{0CDAAF8C-B825-4EF6-9C54-BFD3A232D722}" type="presParOf" srcId="{6AB482C9-49A3-45E1-9C7E-3DCCF63EE359}" destId="{74E869A2-4F72-4F40-A025-49B88582FA8D}"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95C08C4-F793-4EF1-B44D-7218B47D630C}" type="doc">
      <dgm:prSet loTypeId="urn:microsoft.com/office/officeart/2005/8/layout/cycle6" loCatId="cycle" qsTypeId="urn:microsoft.com/office/officeart/2005/8/quickstyle/3d1" qsCatId="3D" csTypeId="urn:microsoft.com/office/officeart/2005/8/colors/accent2_4" csCatId="accent2" phldr="1"/>
      <dgm:spPr/>
      <dgm:t>
        <a:bodyPr/>
        <a:lstStyle/>
        <a:p>
          <a:endParaRPr lang="it-IT"/>
        </a:p>
      </dgm:t>
    </dgm:pt>
    <dgm:pt modelId="{1163A837-426F-481A-AEA9-448491E9DBDA}">
      <dgm:prSet phldrT="[Testo]"/>
      <dgm:spPr/>
      <dgm:t>
        <a:bodyPr/>
        <a:lstStyle/>
        <a:p>
          <a:r>
            <a:rPr lang="it-IT" b="1" dirty="0" smtClean="0"/>
            <a:t>Assunzione</a:t>
          </a:r>
          <a:endParaRPr lang="it-IT" b="1" dirty="0"/>
        </a:p>
      </dgm:t>
    </dgm:pt>
    <dgm:pt modelId="{6A466359-68DF-423E-9087-2512F8496F35}" type="parTrans" cxnId="{7F446CF5-B4F3-44DD-B82B-034D2A2BFC75}">
      <dgm:prSet/>
      <dgm:spPr/>
      <dgm:t>
        <a:bodyPr/>
        <a:lstStyle/>
        <a:p>
          <a:endParaRPr lang="it-IT"/>
        </a:p>
      </dgm:t>
    </dgm:pt>
    <dgm:pt modelId="{5B8E2882-0949-4D5B-8CDA-C8C35EB53DB6}" type="sibTrans" cxnId="{7F446CF5-B4F3-44DD-B82B-034D2A2BFC75}">
      <dgm:prSet/>
      <dgm:spPr/>
      <dgm:t>
        <a:bodyPr/>
        <a:lstStyle/>
        <a:p>
          <a:endParaRPr lang="it-IT"/>
        </a:p>
      </dgm:t>
    </dgm:pt>
    <dgm:pt modelId="{93EEDB5E-8314-46ED-9CB4-61F713D8F749}">
      <dgm:prSet phldrT="[Testo]"/>
      <dgm:spPr/>
      <dgm:t>
        <a:bodyPr/>
        <a:lstStyle/>
        <a:p>
          <a:r>
            <a:rPr lang="it-IT" b="1" dirty="0" smtClean="0"/>
            <a:t>Valutazione delle performance</a:t>
          </a:r>
          <a:endParaRPr lang="it-IT" b="1" dirty="0"/>
        </a:p>
      </dgm:t>
    </dgm:pt>
    <dgm:pt modelId="{D38FFFF4-41C1-4A37-B28F-4567142C40F9}" type="parTrans" cxnId="{ED327B89-96DB-42C8-8A59-39F45AD75EA4}">
      <dgm:prSet/>
      <dgm:spPr/>
      <dgm:t>
        <a:bodyPr/>
        <a:lstStyle/>
        <a:p>
          <a:endParaRPr lang="it-IT"/>
        </a:p>
      </dgm:t>
    </dgm:pt>
    <dgm:pt modelId="{3DEC85D7-5825-4E74-B382-5ED668AAC2B8}" type="sibTrans" cxnId="{ED327B89-96DB-42C8-8A59-39F45AD75EA4}">
      <dgm:prSet/>
      <dgm:spPr/>
      <dgm:t>
        <a:bodyPr/>
        <a:lstStyle/>
        <a:p>
          <a:endParaRPr lang="it-IT"/>
        </a:p>
      </dgm:t>
    </dgm:pt>
    <dgm:pt modelId="{2FA1633A-497C-4830-87F4-EF4E15CA358A}">
      <dgm:prSet phldrT="[Testo]"/>
      <dgm:spPr/>
      <dgm:t>
        <a:bodyPr/>
        <a:lstStyle/>
        <a:p>
          <a:r>
            <a:rPr lang="it-IT" b="1" dirty="0" smtClean="0"/>
            <a:t>Capacità e tempistiche di svolgimento</a:t>
          </a:r>
          <a:endParaRPr lang="it-IT" b="1" dirty="0"/>
        </a:p>
      </dgm:t>
    </dgm:pt>
    <dgm:pt modelId="{1F2C3C12-86BC-48A1-9682-8ED2E442716B}" type="parTrans" cxnId="{A68E967B-E0DC-4146-B6DD-ECA3CEF621A1}">
      <dgm:prSet/>
      <dgm:spPr/>
      <dgm:t>
        <a:bodyPr/>
        <a:lstStyle/>
        <a:p>
          <a:endParaRPr lang="it-IT"/>
        </a:p>
      </dgm:t>
    </dgm:pt>
    <dgm:pt modelId="{4244D443-B59A-4E28-88E1-90D31E49FDAD}" type="sibTrans" cxnId="{A68E967B-E0DC-4146-B6DD-ECA3CEF621A1}">
      <dgm:prSet/>
      <dgm:spPr/>
      <dgm:t>
        <a:bodyPr/>
        <a:lstStyle/>
        <a:p>
          <a:endParaRPr lang="it-IT"/>
        </a:p>
      </dgm:t>
    </dgm:pt>
    <dgm:pt modelId="{CBB56FFD-D2A4-44A3-A15E-327527D1CAFE}">
      <dgm:prSet phldrT="[Testo]"/>
      <dgm:spPr/>
      <dgm:t>
        <a:bodyPr/>
        <a:lstStyle/>
        <a:p>
          <a:r>
            <a:rPr lang="it-IT" b="1" dirty="0" smtClean="0"/>
            <a:t>Competenze e Formazione Continua</a:t>
          </a:r>
          <a:endParaRPr lang="it-IT" b="1" dirty="0"/>
        </a:p>
      </dgm:t>
    </dgm:pt>
    <dgm:pt modelId="{0B87DBAF-A329-4222-BC11-32D12C785C06}" type="parTrans" cxnId="{3F071C7E-5C46-45EC-8CA8-1975EE480D7A}">
      <dgm:prSet/>
      <dgm:spPr/>
      <dgm:t>
        <a:bodyPr/>
        <a:lstStyle/>
        <a:p>
          <a:endParaRPr lang="it-IT"/>
        </a:p>
      </dgm:t>
    </dgm:pt>
    <dgm:pt modelId="{15F7ADFB-47D8-4307-B844-3FD95875774B}" type="sibTrans" cxnId="{3F071C7E-5C46-45EC-8CA8-1975EE480D7A}">
      <dgm:prSet/>
      <dgm:spPr/>
      <dgm:t>
        <a:bodyPr/>
        <a:lstStyle/>
        <a:p>
          <a:endParaRPr lang="it-IT"/>
        </a:p>
      </dgm:t>
    </dgm:pt>
    <dgm:pt modelId="{EBA0A9D6-4A6D-4362-A5D7-BE93BE1764F0}">
      <dgm:prSet phldrT="[Testo]"/>
      <dgm:spPr/>
      <dgm:t>
        <a:bodyPr/>
        <a:lstStyle/>
        <a:p>
          <a:r>
            <a:rPr lang="it-IT" b="1" dirty="0" smtClean="0"/>
            <a:t>Avanzamento di carriera e retribuzione </a:t>
          </a:r>
          <a:endParaRPr lang="it-IT" b="1" dirty="0"/>
        </a:p>
      </dgm:t>
    </dgm:pt>
    <dgm:pt modelId="{133662C6-F6FD-4F0C-8123-3413408C066C}" type="parTrans" cxnId="{93013C6E-9F70-4B19-93A4-BA10B3507CB8}">
      <dgm:prSet/>
      <dgm:spPr/>
      <dgm:t>
        <a:bodyPr/>
        <a:lstStyle/>
        <a:p>
          <a:endParaRPr lang="it-IT"/>
        </a:p>
      </dgm:t>
    </dgm:pt>
    <dgm:pt modelId="{10243F43-CF55-437C-A89E-11249DF85033}" type="sibTrans" cxnId="{93013C6E-9F70-4B19-93A4-BA10B3507CB8}">
      <dgm:prSet/>
      <dgm:spPr/>
      <dgm:t>
        <a:bodyPr/>
        <a:lstStyle/>
        <a:p>
          <a:endParaRPr lang="it-IT"/>
        </a:p>
      </dgm:t>
    </dgm:pt>
    <dgm:pt modelId="{6AB482C9-49A3-45E1-9C7E-3DCCF63EE359}" type="pres">
      <dgm:prSet presAssocID="{795C08C4-F793-4EF1-B44D-7218B47D630C}" presName="cycle" presStyleCnt="0">
        <dgm:presLayoutVars>
          <dgm:dir/>
          <dgm:resizeHandles val="exact"/>
        </dgm:presLayoutVars>
      </dgm:prSet>
      <dgm:spPr/>
      <dgm:t>
        <a:bodyPr/>
        <a:lstStyle/>
        <a:p>
          <a:endParaRPr lang="it-IT"/>
        </a:p>
      </dgm:t>
    </dgm:pt>
    <dgm:pt modelId="{BB113463-FEE5-4D87-AF26-8A6A733B0494}" type="pres">
      <dgm:prSet presAssocID="{1163A837-426F-481A-AEA9-448491E9DBDA}" presName="node" presStyleLbl="node1" presStyleIdx="0" presStyleCnt="5">
        <dgm:presLayoutVars>
          <dgm:bulletEnabled val="1"/>
        </dgm:presLayoutVars>
      </dgm:prSet>
      <dgm:spPr/>
      <dgm:t>
        <a:bodyPr/>
        <a:lstStyle/>
        <a:p>
          <a:endParaRPr lang="it-IT"/>
        </a:p>
      </dgm:t>
    </dgm:pt>
    <dgm:pt modelId="{E5EA295C-5392-49DB-94E4-04D032952EF5}" type="pres">
      <dgm:prSet presAssocID="{1163A837-426F-481A-AEA9-448491E9DBDA}" presName="spNode" presStyleCnt="0"/>
      <dgm:spPr/>
      <dgm:t>
        <a:bodyPr/>
        <a:lstStyle/>
        <a:p>
          <a:endParaRPr lang="it-IT"/>
        </a:p>
      </dgm:t>
    </dgm:pt>
    <dgm:pt modelId="{00709786-AFF0-4586-A942-BE5F7D6F926B}" type="pres">
      <dgm:prSet presAssocID="{5B8E2882-0949-4D5B-8CDA-C8C35EB53DB6}" presName="sibTrans" presStyleLbl="sibTrans1D1" presStyleIdx="0" presStyleCnt="5"/>
      <dgm:spPr/>
      <dgm:t>
        <a:bodyPr/>
        <a:lstStyle/>
        <a:p>
          <a:endParaRPr lang="it-IT"/>
        </a:p>
      </dgm:t>
    </dgm:pt>
    <dgm:pt modelId="{26DF7261-F303-4BAA-A078-FAF471E0DFA7}" type="pres">
      <dgm:prSet presAssocID="{93EEDB5E-8314-46ED-9CB4-61F713D8F749}" presName="node" presStyleLbl="node1" presStyleIdx="1" presStyleCnt="5">
        <dgm:presLayoutVars>
          <dgm:bulletEnabled val="1"/>
        </dgm:presLayoutVars>
      </dgm:prSet>
      <dgm:spPr/>
      <dgm:t>
        <a:bodyPr/>
        <a:lstStyle/>
        <a:p>
          <a:endParaRPr lang="it-IT"/>
        </a:p>
      </dgm:t>
    </dgm:pt>
    <dgm:pt modelId="{31F9D15E-547E-420D-A2D6-D734BEBCFF37}" type="pres">
      <dgm:prSet presAssocID="{93EEDB5E-8314-46ED-9CB4-61F713D8F749}" presName="spNode" presStyleCnt="0"/>
      <dgm:spPr/>
      <dgm:t>
        <a:bodyPr/>
        <a:lstStyle/>
        <a:p>
          <a:endParaRPr lang="it-IT"/>
        </a:p>
      </dgm:t>
    </dgm:pt>
    <dgm:pt modelId="{6D59C1D1-A5B8-491A-B837-1E24E3CB5F04}" type="pres">
      <dgm:prSet presAssocID="{3DEC85D7-5825-4E74-B382-5ED668AAC2B8}" presName="sibTrans" presStyleLbl="sibTrans1D1" presStyleIdx="1" presStyleCnt="5"/>
      <dgm:spPr/>
      <dgm:t>
        <a:bodyPr/>
        <a:lstStyle/>
        <a:p>
          <a:endParaRPr lang="it-IT"/>
        </a:p>
      </dgm:t>
    </dgm:pt>
    <dgm:pt modelId="{A3757EF3-E251-4512-A7A0-FD62B97AFC51}" type="pres">
      <dgm:prSet presAssocID="{2FA1633A-497C-4830-87F4-EF4E15CA358A}" presName="node" presStyleLbl="node1" presStyleIdx="2" presStyleCnt="5">
        <dgm:presLayoutVars>
          <dgm:bulletEnabled val="1"/>
        </dgm:presLayoutVars>
      </dgm:prSet>
      <dgm:spPr/>
      <dgm:t>
        <a:bodyPr/>
        <a:lstStyle/>
        <a:p>
          <a:endParaRPr lang="it-IT"/>
        </a:p>
      </dgm:t>
    </dgm:pt>
    <dgm:pt modelId="{1546EBE0-91CB-4F92-8DEA-D1C433B2AFAF}" type="pres">
      <dgm:prSet presAssocID="{2FA1633A-497C-4830-87F4-EF4E15CA358A}" presName="spNode" presStyleCnt="0"/>
      <dgm:spPr/>
      <dgm:t>
        <a:bodyPr/>
        <a:lstStyle/>
        <a:p>
          <a:endParaRPr lang="it-IT"/>
        </a:p>
      </dgm:t>
    </dgm:pt>
    <dgm:pt modelId="{FEDE65CB-EAD2-4405-BDB4-B4CA852A420E}" type="pres">
      <dgm:prSet presAssocID="{4244D443-B59A-4E28-88E1-90D31E49FDAD}" presName="sibTrans" presStyleLbl="sibTrans1D1" presStyleIdx="2" presStyleCnt="5"/>
      <dgm:spPr/>
      <dgm:t>
        <a:bodyPr/>
        <a:lstStyle/>
        <a:p>
          <a:endParaRPr lang="it-IT"/>
        </a:p>
      </dgm:t>
    </dgm:pt>
    <dgm:pt modelId="{585CDE5D-FE43-4740-B004-C68DA6B6BB72}" type="pres">
      <dgm:prSet presAssocID="{CBB56FFD-D2A4-44A3-A15E-327527D1CAFE}" presName="node" presStyleLbl="node1" presStyleIdx="3" presStyleCnt="5">
        <dgm:presLayoutVars>
          <dgm:bulletEnabled val="1"/>
        </dgm:presLayoutVars>
      </dgm:prSet>
      <dgm:spPr/>
      <dgm:t>
        <a:bodyPr/>
        <a:lstStyle/>
        <a:p>
          <a:endParaRPr lang="it-IT"/>
        </a:p>
      </dgm:t>
    </dgm:pt>
    <dgm:pt modelId="{F6E2BF2A-AFF4-448C-9F97-4C4E2151AE01}" type="pres">
      <dgm:prSet presAssocID="{CBB56FFD-D2A4-44A3-A15E-327527D1CAFE}" presName="spNode" presStyleCnt="0"/>
      <dgm:spPr/>
      <dgm:t>
        <a:bodyPr/>
        <a:lstStyle/>
        <a:p>
          <a:endParaRPr lang="it-IT"/>
        </a:p>
      </dgm:t>
    </dgm:pt>
    <dgm:pt modelId="{9FAC6707-A395-487C-88B0-B366BA8CFA8F}" type="pres">
      <dgm:prSet presAssocID="{15F7ADFB-47D8-4307-B844-3FD95875774B}" presName="sibTrans" presStyleLbl="sibTrans1D1" presStyleIdx="3" presStyleCnt="5"/>
      <dgm:spPr/>
      <dgm:t>
        <a:bodyPr/>
        <a:lstStyle/>
        <a:p>
          <a:endParaRPr lang="it-IT"/>
        </a:p>
      </dgm:t>
    </dgm:pt>
    <dgm:pt modelId="{C1798FB4-B882-4A77-BEEA-D3B53A6B37FC}" type="pres">
      <dgm:prSet presAssocID="{EBA0A9D6-4A6D-4362-A5D7-BE93BE1764F0}" presName="node" presStyleLbl="node1" presStyleIdx="4" presStyleCnt="5">
        <dgm:presLayoutVars>
          <dgm:bulletEnabled val="1"/>
        </dgm:presLayoutVars>
      </dgm:prSet>
      <dgm:spPr/>
      <dgm:t>
        <a:bodyPr/>
        <a:lstStyle/>
        <a:p>
          <a:endParaRPr lang="it-IT"/>
        </a:p>
      </dgm:t>
    </dgm:pt>
    <dgm:pt modelId="{91A7EBFB-EF83-4AFA-984E-C9FFF9C73A5A}" type="pres">
      <dgm:prSet presAssocID="{EBA0A9D6-4A6D-4362-A5D7-BE93BE1764F0}" presName="spNode" presStyleCnt="0"/>
      <dgm:spPr/>
      <dgm:t>
        <a:bodyPr/>
        <a:lstStyle/>
        <a:p>
          <a:endParaRPr lang="it-IT"/>
        </a:p>
      </dgm:t>
    </dgm:pt>
    <dgm:pt modelId="{74E869A2-4F72-4F40-A025-49B88582FA8D}" type="pres">
      <dgm:prSet presAssocID="{10243F43-CF55-437C-A89E-11249DF85033}" presName="sibTrans" presStyleLbl="sibTrans1D1" presStyleIdx="4" presStyleCnt="5"/>
      <dgm:spPr/>
      <dgm:t>
        <a:bodyPr/>
        <a:lstStyle/>
        <a:p>
          <a:endParaRPr lang="it-IT"/>
        </a:p>
      </dgm:t>
    </dgm:pt>
  </dgm:ptLst>
  <dgm:cxnLst>
    <dgm:cxn modelId="{ED327B89-96DB-42C8-8A59-39F45AD75EA4}" srcId="{795C08C4-F793-4EF1-B44D-7218B47D630C}" destId="{93EEDB5E-8314-46ED-9CB4-61F713D8F749}" srcOrd="1" destOrd="0" parTransId="{D38FFFF4-41C1-4A37-B28F-4567142C40F9}" sibTransId="{3DEC85D7-5825-4E74-B382-5ED668AAC2B8}"/>
    <dgm:cxn modelId="{6A6D7588-D4CD-43CD-BE5E-F348CB569107}" type="presOf" srcId="{795C08C4-F793-4EF1-B44D-7218B47D630C}" destId="{6AB482C9-49A3-45E1-9C7E-3DCCF63EE359}" srcOrd="0" destOrd="0" presId="urn:microsoft.com/office/officeart/2005/8/layout/cycle6"/>
    <dgm:cxn modelId="{11C45E6A-4CAD-422D-9300-649B0DE44AA2}" type="presOf" srcId="{93EEDB5E-8314-46ED-9CB4-61F713D8F749}" destId="{26DF7261-F303-4BAA-A078-FAF471E0DFA7}" srcOrd="0" destOrd="0" presId="urn:microsoft.com/office/officeart/2005/8/layout/cycle6"/>
    <dgm:cxn modelId="{A68E967B-E0DC-4146-B6DD-ECA3CEF621A1}" srcId="{795C08C4-F793-4EF1-B44D-7218B47D630C}" destId="{2FA1633A-497C-4830-87F4-EF4E15CA358A}" srcOrd="2" destOrd="0" parTransId="{1F2C3C12-86BC-48A1-9682-8ED2E442716B}" sibTransId="{4244D443-B59A-4E28-88E1-90D31E49FDAD}"/>
    <dgm:cxn modelId="{69C6D3B3-055B-4B65-AAFD-F3FCCA83BC82}" type="presOf" srcId="{15F7ADFB-47D8-4307-B844-3FD95875774B}" destId="{9FAC6707-A395-487C-88B0-B366BA8CFA8F}" srcOrd="0" destOrd="0" presId="urn:microsoft.com/office/officeart/2005/8/layout/cycle6"/>
    <dgm:cxn modelId="{893FD7D3-7DD5-4D18-AB3B-C09C0399CFBB}" type="presOf" srcId="{5B8E2882-0949-4D5B-8CDA-C8C35EB53DB6}" destId="{00709786-AFF0-4586-A942-BE5F7D6F926B}" srcOrd="0" destOrd="0" presId="urn:microsoft.com/office/officeart/2005/8/layout/cycle6"/>
    <dgm:cxn modelId="{839A01E9-EB89-417C-B289-230F2244AEC2}" type="presOf" srcId="{4244D443-B59A-4E28-88E1-90D31E49FDAD}" destId="{FEDE65CB-EAD2-4405-BDB4-B4CA852A420E}" srcOrd="0" destOrd="0" presId="urn:microsoft.com/office/officeart/2005/8/layout/cycle6"/>
    <dgm:cxn modelId="{7F446CF5-B4F3-44DD-B82B-034D2A2BFC75}" srcId="{795C08C4-F793-4EF1-B44D-7218B47D630C}" destId="{1163A837-426F-481A-AEA9-448491E9DBDA}" srcOrd="0" destOrd="0" parTransId="{6A466359-68DF-423E-9087-2512F8496F35}" sibTransId="{5B8E2882-0949-4D5B-8CDA-C8C35EB53DB6}"/>
    <dgm:cxn modelId="{5A09275B-29E7-40D2-A3F6-B8F7D5B9D9D5}" type="presOf" srcId="{CBB56FFD-D2A4-44A3-A15E-327527D1CAFE}" destId="{585CDE5D-FE43-4740-B004-C68DA6B6BB72}" srcOrd="0" destOrd="0" presId="urn:microsoft.com/office/officeart/2005/8/layout/cycle6"/>
    <dgm:cxn modelId="{8DBE1121-0AD5-4D34-B37A-72A045B5C227}" type="presOf" srcId="{1163A837-426F-481A-AEA9-448491E9DBDA}" destId="{BB113463-FEE5-4D87-AF26-8A6A733B0494}" srcOrd="0" destOrd="0" presId="urn:microsoft.com/office/officeart/2005/8/layout/cycle6"/>
    <dgm:cxn modelId="{0E14063F-D716-43E9-A159-50676FF82529}" type="presOf" srcId="{EBA0A9D6-4A6D-4362-A5D7-BE93BE1764F0}" destId="{C1798FB4-B882-4A77-BEEA-D3B53A6B37FC}" srcOrd="0" destOrd="0" presId="urn:microsoft.com/office/officeart/2005/8/layout/cycle6"/>
    <dgm:cxn modelId="{05B54C04-5A28-4728-9192-4C57055E963A}" type="presOf" srcId="{10243F43-CF55-437C-A89E-11249DF85033}" destId="{74E869A2-4F72-4F40-A025-49B88582FA8D}" srcOrd="0" destOrd="0" presId="urn:microsoft.com/office/officeart/2005/8/layout/cycle6"/>
    <dgm:cxn modelId="{7DBFA573-6EBE-4BB7-98C7-5FBA9F54A357}" type="presOf" srcId="{3DEC85D7-5825-4E74-B382-5ED668AAC2B8}" destId="{6D59C1D1-A5B8-491A-B837-1E24E3CB5F04}" srcOrd="0" destOrd="0" presId="urn:microsoft.com/office/officeart/2005/8/layout/cycle6"/>
    <dgm:cxn modelId="{93013C6E-9F70-4B19-93A4-BA10B3507CB8}" srcId="{795C08C4-F793-4EF1-B44D-7218B47D630C}" destId="{EBA0A9D6-4A6D-4362-A5D7-BE93BE1764F0}" srcOrd="4" destOrd="0" parTransId="{133662C6-F6FD-4F0C-8123-3413408C066C}" sibTransId="{10243F43-CF55-437C-A89E-11249DF85033}"/>
    <dgm:cxn modelId="{3F071C7E-5C46-45EC-8CA8-1975EE480D7A}" srcId="{795C08C4-F793-4EF1-B44D-7218B47D630C}" destId="{CBB56FFD-D2A4-44A3-A15E-327527D1CAFE}" srcOrd="3" destOrd="0" parTransId="{0B87DBAF-A329-4222-BC11-32D12C785C06}" sibTransId="{15F7ADFB-47D8-4307-B844-3FD95875774B}"/>
    <dgm:cxn modelId="{9CF3DCEC-08DB-4084-B3F4-4510BEDF2EB4}" type="presOf" srcId="{2FA1633A-497C-4830-87F4-EF4E15CA358A}" destId="{A3757EF3-E251-4512-A7A0-FD62B97AFC51}" srcOrd="0" destOrd="0" presId="urn:microsoft.com/office/officeart/2005/8/layout/cycle6"/>
    <dgm:cxn modelId="{B0FB2837-F324-4A27-9535-2F93415ADEEC}" type="presParOf" srcId="{6AB482C9-49A3-45E1-9C7E-3DCCF63EE359}" destId="{BB113463-FEE5-4D87-AF26-8A6A733B0494}" srcOrd="0" destOrd="0" presId="urn:microsoft.com/office/officeart/2005/8/layout/cycle6"/>
    <dgm:cxn modelId="{78893D31-5994-4BCE-B9F0-07603A6FF212}" type="presParOf" srcId="{6AB482C9-49A3-45E1-9C7E-3DCCF63EE359}" destId="{E5EA295C-5392-49DB-94E4-04D032952EF5}" srcOrd="1" destOrd="0" presId="urn:microsoft.com/office/officeart/2005/8/layout/cycle6"/>
    <dgm:cxn modelId="{176D32E4-B215-4FB5-B591-B7633C70CBAA}" type="presParOf" srcId="{6AB482C9-49A3-45E1-9C7E-3DCCF63EE359}" destId="{00709786-AFF0-4586-A942-BE5F7D6F926B}" srcOrd="2" destOrd="0" presId="urn:microsoft.com/office/officeart/2005/8/layout/cycle6"/>
    <dgm:cxn modelId="{EF212E34-4A38-45CC-B9CE-F9AB5E07826F}" type="presParOf" srcId="{6AB482C9-49A3-45E1-9C7E-3DCCF63EE359}" destId="{26DF7261-F303-4BAA-A078-FAF471E0DFA7}" srcOrd="3" destOrd="0" presId="urn:microsoft.com/office/officeart/2005/8/layout/cycle6"/>
    <dgm:cxn modelId="{38650AE8-F5B7-4400-84C1-CF0E8DBB7EE9}" type="presParOf" srcId="{6AB482C9-49A3-45E1-9C7E-3DCCF63EE359}" destId="{31F9D15E-547E-420D-A2D6-D734BEBCFF37}" srcOrd="4" destOrd="0" presId="urn:microsoft.com/office/officeart/2005/8/layout/cycle6"/>
    <dgm:cxn modelId="{2B533B6C-CC28-46B5-B201-8631B75F478E}" type="presParOf" srcId="{6AB482C9-49A3-45E1-9C7E-3DCCF63EE359}" destId="{6D59C1D1-A5B8-491A-B837-1E24E3CB5F04}" srcOrd="5" destOrd="0" presId="urn:microsoft.com/office/officeart/2005/8/layout/cycle6"/>
    <dgm:cxn modelId="{6984CE1C-6F57-4E29-9A5D-EA33246C7119}" type="presParOf" srcId="{6AB482C9-49A3-45E1-9C7E-3DCCF63EE359}" destId="{A3757EF3-E251-4512-A7A0-FD62B97AFC51}" srcOrd="6" destOrd="0" presId="urn:microsoft.com/office/officeart/2005/8/layout/cycle6"/>
    <dgm:cxn modelId="{7CDBCBCA-70E6-401E-AF5A-0C9563936ABF}" type="presParOf" srcId="{6AB482C9-49A3-45E1-9C7E-3DCCF63EE359}" destId="{1546EBE0-91CB-4F92-8DEA-D1C433B2AFAF}" srcOrd="7" destOrd="0" presId="urn:microsoft.com/office/officeart/2005/8/layout/cycle6"/>
    <dgm:cxn modelId="{8847592F-AFD0-47DC-BBDB-7A8D369F418F}" type="presParOf" srcId="{6AB482C9-49A3-45E1-9C7E-3DCCF63EE359}" destId="{FEDE65CB-EAD2-4405-BDB4-B4CA852A420E}" srcOrd="8" destOrd="0" presId="urn:microsoft.com/office/officeart/2005/8/layout/cycle6"/>
    <dgm:cxn modelId="{C5B38656-2AA2-4895-BB3D-4272F6BED711}" type="presParOf" srcId="{6AB482C9-49A3-45E1-9C7E-3DCCF63EE359}" destId="{585CDE5D-FE43-4740-B004-C68DA6B6BB72}" srcOrd="9" destOrd="0" presId="urn:microsoft.com/office/officeart/2005/8/layout/cycle6"/>
    <dgm:cxn modelId="{3151D2B3-BFF5-4FDE-9DA5-25E1E870B91D}" type="presParOf" srcId="{6AB482C9-49A3-45E1-9C7E-3DCCF63EE359}" destId="{F6E2BF2A-AFF4-448C-9F97-4C4E2151AE01}" srcOrd="10" destOrd="0" presId="urn:microsoft.com/office/officeart/2005/8/layout/cycle6"/>
    <dgm:cxn modelId="{9B326606-7DA6-4E37-B3CC-0030307FBB50}" type="presParOf" srcId="{6AB482C9-49A3-45E1-9C7E-3DCCF63EE359}" destId="{9FAC6707-A395-487C-88B0-B366BA8CFA8F}" srcOrd="11" destOrd="0" presId="urn:microsoft.com/office/officeart/2005/8/layout/cycle6"/>
    <dgm:cxn modelId="{A6A811B2-714A-4F16-B86E-89C1553AE850}" type="presParOf" srcId="{6AB482C9-49A3-45E1-9C7E-3DCCF63EE359}" destId="{C1798FB4-B882-4A77-BEEA-D3B53A6B37FC}" srcOrd="12" destOrd="0" presId="urn:microsoft.com/office/officeart/2005/8/layout/cycle6"/>
    <dgm:cxn modelId="{76634AEC-09A0-4A47-BADB-4353D6639BC0}" type="presParOf" srcId="{6AB482C9-49A3-45E1-9C7E-3DCCF63EE359}" destId="{91A7EBFB-EF83-4AFA-984E-C9FFF9C73A5A}" srcOrd="13" destOrd="0" presId="urn:microsoft.com/office/officeart/2005/8/layout/cycle6"/>
    <dgm:cxn modelId="{0CDAAF8C-B825-4EF6-9C54-BFD3A232D722}" type="presParOf" srcId="{6AB482C9-49A3-45E1-9C7E-3DCCF63EE359}" destId="{74E869A2-4F72-4F40-A025-49B88582FA8D}"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CE8DD-8ADB-4266-9076-AE399383BA3E}">
      <dsp:nvSpPr>
        <dsp:cNvPr id="0" name=""/>
        <dsp:cNvSpPr/>
      </dsp:nvSpPr>
      <dsp:spPr>
        <a:xfrm>
          <a:off x="2011723" y="0"/>
          <a:ext cx="1341149" cy="756084"/>
        </a:xfrm>
        <a:prstGeom prst="trapezoid">
          <a:avLst>
            <a:gd name="adj" fmla="val 88690"/>
          </a:avLst>
        </a:prstGeom>
        <a:solidFill>
          <a:srgbClr val="00206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it-IT" sz="1050" b="1" kern="1200" dirty="0" smtClean="0"/>
        </a:p>
        <a:p>
          <a:pPr lvl="0" algn="ctr" defTabSz="466725">
            <a:lnSpc>
              <a:spcPct val="90000"/>
            </a:lnSpc>
            <a:spcBef>
              <a:spcPct val="0"/>
            </a:spcBef>
            <a:spcAft>
              <a:spcPct val="35000"/>
            </a:spcAft>
          </a:pPr>
          <a:endParaRPr lang="it-IT" sz="1050" b="1" kern="1200" dirty="0" smtClean="0"/>
        </a:p>
        <a:p>
          <a:pPr lvl="0" algn="ctr" defTabSz="466725">
            <a:lnSpc>
              <a:spcPct val="90000"/>
            </a:lnSpc>
            <a:spcBef>
              <a:spcPct val="0"/>
            </a:spcBef>
            <a:spcAft>
              <a:spcPct val="35000"/>
            </a:spcAft>
          </a:pPr>
          <a:r>
            <a:rPr lang="it-IT" sz="1000" b="1" kern="1200" dirty="0" smtClean="0">
              <a:solidFill>
                <a:schemeClr val="bg1"/>
              </a:solidFill>
            </a:rPr>
            <a:t>Top </a:t>
          </a:r>
        </a:p>
        <a:p>
          <a:pPr lvl="0" algn="ctr" defTabSz="466725">
            <a:lnSpc>
              <a:spcPct val="90000"/>
            </a:lnSpc>
            <a:spcBef>
              <a:spcPct val="0"/>
            </a:spcBef>
            <a:spcAft>
              <a:spcPct val="35000"/>
            </a:spcAft>
          </a:pPr>
          <a:r>
            <a:rPr lang="it-IT" sz="1000" b="1" kern="1200" dirty="0" smtClean="0">
              <a:solidFill>
                <a:schemeClr val="bg1"/>
              </a:solidFill>
            </a:rPr>
            <a:t>management</a:t>
          </a:r>
          <a:endParaRPr lang="it-IT" sz="1050" b="1" kern="1200" dirty="0">
            <a:solidFill>
              <a:schemeClr val="bg1"/>
            </a:solidFill>
          </a:endParaRPr>
        </a:p>
      </dsp:txBody>
      <dsp:txXfrm>
        <a:off x="2011723" y="0"/>
        <a:ext cx="1341149" cy="756084"/>
      </dsp:txXfrm>
    </dsp:sp>
    <dsp:sp modelId="{BC3D38D5-E189-4217-A2B1-50A72CF0F1E0}">
      <dsp:nvSpPr>
        <dsp:cNvPr id="0" name=""/>
        <dsp:cNvSpPr/>
      </dsp:nvSpPr>
      <dsp:spPr>
        <a:xfrm>
          <a:off x="1341149" y="756084"/>
          <a:ext cx="2682298" cy="756084"/>
        </a:xfrm>
        <a:prstGeom prst="trapezoid">
          <a:avLst>
            <a:gd name="adj" fmla="val 88690"/>
          </a:avLst>
        </a:prstGeom>
        <a:gradFill rotWithShape="0">
          <a:gsLst>
            <a:gs pos="0">
              <a:schemeClr val="accent6">
                <a:shade val="50000"/>
                <a:hueOff val="-84270"/>
                <a:satOff val="-19165"/>
                <a:lumOff val="24318"/>
                <a:alphaOff val="0"/>
                <a:shade val="51000"/>
                <a:satMod val="130000"/>
              </a:schemeClr>
            </a:gs>
            <a:gs pos="80000">
              <a:schemeClr val="accent6">
                <a:shade val="50000"/>
                <a:hueOff val="-84270"/>
                <a:satOff val="-19165"/>
                <a:lumOff val="24318"/>
                <a:alphaOff val="0"/>
                <a:shade val="93000"/>
                <a:satMod val="130000"/>
              </a:schemeClr>
            </a:gs>
            <a:gs pos="100000">
              <a:schemeClr val="accent6">
                <a:shade val="50000"/>
                <a:hueOff val="-84270"/>
                <a:satOff val="-19165"/>
                <a:lumOff val="243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it-IT" sz="1050" b="1" kern="1200" dirty="0" smtClean="0">
              <a:solidFill>
                <a:schemeClr val="bg1"/>
              </a:solidFill>
            </a:rPr>
            <a:t>Cultura orientata alla qualità</a:t>
          </a:r>
          <a:endParaRPr lang="it-IT" sz="1050" b="1" kern="1200" dirty="0">
            <a:solidFill>
              <a:schemeClr val="bg1"/>
            </a:solidFill>
          </a:endParaRPr>
        </a:p>
      </dsp:txBody>
      <dsp:txXfrm>
        <a:off x="1810551" y="756084"/>
        <a:ext cx="1743493" cy="756084"/>
      </dsp:txXfrm>
    </dsp:sp>
    <dsp:sp modelId="{0EA1EF33-78AE-4CE5-B0C9-0B361456C9B8}">
      <dsp:nvSpPr>
        <dsp:cNvPr id="0" name=""/>
        <dsp:cNvSpPr/>
      </dsp:nvSpPr>
      <dsp:spPr>
        <a:xfrm>
          <a:off x="670574" y="1512168"/>
          <a:ext cx="4023447" cy="756084"/>
        </a:xfrm>
        <a:prstGeom prst="trapezoid">
          <a:avLst>
            <a:gd name="adj" fmla="val 88690"/>
          </a:avLst>
        </a:prstGeom>
        <a:gradFill rotWithShape="0">
          <a:gsLst>
            <a:gs pos="0">
              <a:schemeClr val="accent6">
                <a:shade val="50000"/>
                <a:hueOff val="-168539"/>
                <a:satOff val="-38330"/>
                <a:lumOff val="48637"/>
                <a:alphaOff val="0"/>
                <a:shade val="51000"/>
                <a:satMod val="130000"/>
              </a:schemeClr>
            </a:gs>
            <a:gs pos="80000">
              <a:schemeClr val="accent6">
                <a:shade val="50000"/>
                <a:hueOff val="-168539"/>
                <a:satOff val="-38330"/>
                <a:lumOff val="48637"/>
                <a:alphaOff val="0"/>
                <a:shade val="93000"/>
                <a:satMod val="130000"/>
              </a:schemeClr>
            </a:gs>
            <a:gs pos="100000">
              <a:schemeClr val="accent6">
                <a:shade val="50000"/>
                <a:hueOff val="-168539"/>
                <a:satOff val="-38330"/>
                <a:lumOff val="486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it-IT" sz="1050" b="1" kern="1200" dirty="0" smtClean="0">
              <a:solidFill>
                <a:schemeClr val="bg1"/>
              </a:solidFill>
            </a:rPr>
            <a:t>Designazione del/i responsabile/i del controllo qualità</a:t>
          </a:r>
          <a:endParaRPr lang="it-IT" sz="1050" b="1" kern="1200" dirty="0">
            <a:solidFill>
              <a:schemeClr val="bg1"/>
            </a:solidFill>
          </a:endParaRPr>
        </a:p>
      </dsp:txBody>
      <dsp:txXfrm>
        <a:off x="1374677" y="1512168"/>
        <a:ext cx="2615240" cy="756084"/>
      </dsp:txXfrm>
    </dsp:sp>
    <dsp:sp modelId="{9E809F6D-AF24-413E-978A-B2E1167B9479}">
      <dsp:nvSpPr>
        <dsp:cNvPr id="0" name=""/>
        <dsp:cNvSpPr/>
      </dsp:nvSpPr>
      <dsp:spPr>
        <a:xfrm>
          <a:off x="0" y="2268252"/>
          <a:ext cx="5364596" cy="756084"/>
        </a:xfrm>
        <a:prstGeom prst="trapezoid">
          <a:avLst>
            <a:gd name="adj" fmla="val 88690"/>
          </a:avLst>
        </a:prstGeom>
        <a:gradFill rotWithShape="0">
          <a:gsLst>
            <a:gs pos="0">
              <a:schemeClr val="accent6">
                <a:shade val="50000"/>
                <a:hueOff val="-84270"/>
                <a:satOff val="-19165"/>
                <a:lumOff val="24318"/>
                <a:alphaOff val="0"/>
                <a:shade val="51000"/>
                <a:satMod val="130000"/>
              </a:schemeClr>
            </a:gs>
            <a:gs pos="80000">
              <a:schemeClr val="accent6">
                <a:shade val="50000"/>
                <a:hueOff val="-84270"/>
                <a:satOff val="-19165"/>
                <a:lumOff val="24318"/>
                <a:alphaOff val="0"/>
                <a:shade val="93000"/>
                <a:satMod val="130000"/>
              </a:schemeClr>
            </a:gs>
            <a:gs pos="100000">
              <a:schemeClr val="accent6">
                <a:shade val="50000"/>
                <a:hueOff val="-84270"/>
                <a:satOff val="-19165"/>
                <a:lumOff val="243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it-IT" sz="1050" b="1" kern="1200" dirty="0" smtClean="0">
              <a:solidFill>
                <a:schemeClr val="bg1"/>
              </a:solidFill>
            </a:rPr>
            <a:t>Inserimento di atteggiamenti e messaggi orientati al controllo della qualità in tutte le comunicazioni del soggetto abilitato</a:t>
          </a:r>
          <a:endParaRPr lang="it-IT" sz="1050" b="1" kern="1200" dirty="0">
            <a:solidFill>
              <a:schemeClr val="bg1"/>
            </a:solidFill>
          </a:endParaRPr>
        </a:p>
      </dsp:txBody>
      <dsp:txXfrm>
        <a:off x="938804" y="2268252"/>
        <a:ext cx="3486987" cy="7560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B6D12-E53F-45FE-AC1F-D7EC2454D121}">
      <dsp:nvSpPr>
        <dsp:cNvPr id="0" name=""/>
        <dsp:cNvSpPr/>
      </dsp:nvSpPr>
      <dsp:spPr>
        <a:xfrm>
          <a:off x="3047856" y="1579831"/>
          <a:ext cx="1537135" cy="1011570"/>
        </a:xfrm>
        <a:prstGeom prst="ellipse">
          <a:avLst/>
        </a:prstGeom>
        <a:gradFill rotWithShape="0">
          <a:gsLst>
            <a:gs pos="18000">
              <a:srgbClr val="002060"/>
            </a:gs>
            <a:gs pos="10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it-IT" sz="1200" b="1" kern="1200" dirty="0" smtClean="0"/>
            <a:t>Responsabilità apicali</a:t>
          </a:r>
          <a:endParaRPr lang="it-IT" sz="1200" b="1" kern="1200" dirty="0"/>
        </a:p>
      </dsp:txBody>
      <dsp:txXfrm>
        <a:off x="3272964" y="1727972"/>
        <a:ext cx="1086919" cy="715288"/>
      </dsp:txXfrm>
    </dsp:sp>
    <dsp:sp modelId="{926FCA2D-252F-4F73-9EDB-A61441AE03AF}">
      <dsp:nvSpPr>
        <dsp:cNvPr id="0" name=""/>
        <dsp:cNvSpPr/>
      </dsp:nvSpPr>
      <dsp:spPr>
        <a:xfrm rot="16200000">
          <a:off x="3689670" y="1439517"/>
          <a:ext cx="253507" cy="27120"/>
        </a:xfrm>
        <a:custGeom>
          <a:avLst/>
          <a:gdLst/>
          <a:ahLst/>
          <a:cxnLst/>
          <a:rect l="0" t="0" r="0" b="0"/>
          <a:pathLst>
            <a:path>
              <a:moveTo>
                <a:pt x="0" y="13560"/>
              </a:moveTo>
              <a:lnTo>
                <a:pt x="253507" y="13560"/>
              </a:lnTo>
            </a:path>
          </a:pathLst>
        </a:custGeom>
        <a:noFill/>
        <a:ln w="25400" cap="flat" cmpd="sng" algn="ctr">
          <a:solidFill>
            <a:schemeClr val="accent6">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it-IT" sz="1600" kern="1200"/>
        </a:p>
      </dsp:txBody>
      <dsp:txXfrm>
        <a:off x="3810086" y="1446739"/>
        <a:ext cx="12675" cy="12675"/>
      </dsp:txXfrm>
    </dsp:sp>
    <dsp:sp modelId="{33AB96BC-FA66-4889-8AD6-77F09BA46921}">
      <dsp:nvSpPr>
        <dsp:cNvPr id="0" name=""/>
        <dsp:cNvSpPr/>
      </dsp:nvSpPr>
      <dsp:spPr>
        <a:xfrm>
          <a:off x="3172427" y="314753"/>
          <a:ext cx="1287992" cy="1011570"/>
        </a:xfrm>
        <a:prstGeom prst="ellipse">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it-IT" sz="1100" b="1" kern="1200" dirty="0" err="1" smtClean="0"/>
            <a:t>Mission</a:t>
          </a:r>
          <a:endParaRPr lang="it-IT" sz="1100" b="1" kern="1200" dirty="0"/>
        </a:p>
      </dsp:txBody>
      <dsp:txXfrm>
        <a:off x="3361049" y="462894"/>
        <a:ext cx="910748" cy="715288"/>
      </dsp:txXfrm>
    </dsp:sp>
    <dsp:sp modelId="{6C90DE1A-464D-4618-AE69-5FA9BD363BF0}">
      <dsp:nvSpPr>
        <dsp:cNvPr id="0" name=""/>
        <dsp:cNvSpPr/>
      </dsp:nvSpPr>
      <dsp:spPr>
        <a:xfrm rot="1800000">
          <a:off x="4378658" y="2463495"/>
          <a:ext cx="231518" cy="27120"/>
        </a:xfrm>
        <a:custGeom>
          <a:avLst/>
          <a:gdLst/>
          <a:ahLst/>
          <a:cxnLst/>
          <a:rect l="0" t="0" r="0" b="0"/>
          <a:pathLst>
            <a:path>
              <a:moveTo>
                <a:pt x="0" y="13560"/>
              </a:moveTo>
              <a:lnTo>
                <a:pt x="231518" y="13560"/>
              </a:lnTo>
            </a:path>
          </a:pathLst>
        </a:custGeom>
        <a:noFill/>
        <a:ln w="25400" cap="flat" cmpd="sng" algn="ctr">
          <a:solidFill>
            <a:schemeClr val="accent6">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it-IT" sz="1600" kern="1200"/>
        </a:p>
      </dsp:txBody>
      <dsp:txXfrm>
        <a:off x="4488629" y="2471268"/>
        <a:ext cx="11575" cy="11575"/>
      </dsp:txXfrm>
    </dsp:sp>
    <dsp:sp modelId="{BB4EEACF-16A3-4ADA-9779-EFCDE1A49BA8}">
      <dsp:nvSpPr>
        <dsp:cNvPr id="0" name=""/>
        <dsp:cNvSpPr/>
      </dsp:nvSpPr>
      <dsp:spPr>
        <a:xfrm>
          <a:off x="4469551" y="2328725"/>
          <a:ext cx="1287992" cy="1011570"/>
        </a:xfrm>
        <a:prstGeom prst="ellipse">
          <a:avLst/>
        </a:prstGeom>
        <a:gradFill rotWithShape="0">
          <a:gsLst>
            <a:gs pos="0">
              <a:schemeClr val="accent6">
                <a:shade val="80000"/>
                <a:hueOff val="-72693"/>
                <a:satOff val="-17086"/>
                <a:lumOff val="16419"/>
                <a:alphaOff val="0"/>
                <a:shade val="51000"/>
                <a:satMod val="130000"/>
              </a:schemeClr>
            </a:gs>
            <a:gs pos="80000">
              <a:schemeClr val="accent6">
                <a:shade val="80000"/>
                <a:hueOff val="-72693"/>
                <a:satOff val="-17086"/>
                <a:lumOff val="16419"/>
                <a:alphaOff val="0"/>
                <a:shade val="93000"/>
                <a:satMod val="130000"/>
              </a:schemeClr>
            </a:gs>
            <a:gs pos="100000">
              <a:schemeClr val="accent6">
                <a:shade val="80000"/>
                <a:hueOff val="-72693"/>
                <a:satOff val="-17086"/>
                <a:lumOff val="164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it-IT" sz="1100" b="1" kern="1200" dirty="0" smtClean="0"/>
            <a:t>Struttura organizzativa</a:t>
          </a:r>
          <a:endParaRPr lang="it-IT" sz="1100" b="1" kern="1200" dirty="0"/>
        </a:p>
      </dsp:txBody>
      <dsp:txXfrm>
        <a:off x="4658173" y="2476866"/>
        <a:ext cx="910748" cy="715288"/>
      </dsp:txXfrm>
    </dsp:sp>
    <dsp:sp modelId="{D25DA60B-B079-4F3A-BB46-409EC7694DB0}">
      <dsp:nvSpPr>
        <dsp:cNvPr id="0" name=""/>
        <dsp:cNvSpPr/>
      </dsp:nvSpPr>
      <dsp:spPr>
        <a:xfrm rot="9000000">
          <a:off x="3022671" y="2463495"/>
          <a:ext cx="231518" cy="27120"/>
        </a:xfrm>
        <a:custGeom>
          <a:avLst/>
          <a:gdLst/>
          <a:ahLst/>
          <a:cxnLst/>
          <a:rect l="0" t="0" r="0" b="0"/>
          <a:pathLst>
            <a:path>
              <a:moveTo>
                <a:pt x="0" y="13560"/>
              </a:moveTo>
              <a:lnTo>
                <a:pt x="231518" y="13560"/>
              </a:lnTo>
            </a:path>
          </a:pathLst>
        </a:custGeom>
        <a:noFill/>
        <a:ln w="25400" cap="flat" cmpd="sng" algn="ctr">
          <a:solidFill>
            <a:schemeClr val="accent6">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it-IT" sz="1600" kern="1200"/>
        </a:p>
      </dsp:txBody>
      <dsp:txXfrm rot="10800000">
        <a:off x="3132642" y="2471268"/>
        <a:ext cx="11575" cy="11575"/>
      </dsp:txXfrm>
    </dsp:sp>
    <dsp:sp modelId="{6DB67109-2453-4F9A-B4E1-1CEA26A8709A}">
      <dsp:nvSpPr>
        <dsp:cNvPr id="0" name=""/>
        <dsp:cNvSpPr/>
      </dsp:nvSpPr>
      <dsp:spPr>
        <a:xfrm>
          <a:off x="1875304" y="2328725"/>
          <a:ext cx="1287992" cy="1011570"/>
        </a:xfrm>
        <a:prstGeom prst="ellipse">
          <a:avLst/>
        </a:prstGeom>
        <a:gradFill rotWithShape="0">
          <a:gsLst>
            <a:gs pos="0">
              <a:schemeClr val="accent6">
                <a:shade val="80000"/>
                <a:hueOff val="-145387"/>
                <a:satOff val="-34173"/>
                <a:lumOff val="32838"/>
                <a:alphaOff val="0"/>
                <a:shade val="51000"/>
                <a:satMod val="130000"/>
              </a:schemeClr>
            </a:gs>
            <a:gs pos="80000">
              <a:schemeClr val="accent6">
                <a:shade val="80000"/>
                <a:hueOff val="-145387"/>
                <a:satOff val="-34173"/>
                <a:lumOff val="32838"/>
                <a:alphaOff val="0"/>
                <a:shade val="93000"/>
                <a:satMod val="130000"/>
              </a:schemeClr>
            </a:gs>
            <a:gs pos="100000">
              <a:schemeClr val="accent6">
                <a:shade val="80000"/>
                <a:hueOff val="-145387"/>
                <a:satOff val="-34173"/>
                <a:lumOff val="328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it-IT" sz="1100" b="1" kern="1200" dirty="0" smtClean="0"/>
            <a:t>Obiettivi</a:t>
          </a:r>
          <a:endParaRPr lang="it-IT" sz="1100" b="1" kern="1200" dirty="0"/>
        </a:p>
      </dsp:txBody>
      <dsp:txXfrm>
        <a:off x="2063926" y="2476866"/>
        <a:ext cx="910748" cy="7152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F7261-F303-4BAA-A078-FAF471E0DFA7}">
      <dsp:nvSpPr>
        <dsp:cNvPr id="0" name=""/>
        <dsp:cNvSpPr/>
      </dsp:nvSpPr>
      <dsp:spPr>
        <a:xfrm>
          <a:off x="2186352" y="-14004"/>
          <a:ext cx="1747975" cy="988897"/>
        </a:xfrm>
        <a:prstGeom prst="roundRect">
          <a:avLst/>
        </a:prstGeom>
        <a:gradFill rotWithShape="0">
          <a:gsLst>
            <a:gs pos="0">
              <a:schemeClr val="accent6">
                <a:shade val="50000"/>
                <a:hueOff val="0"/>
                <a:satOff val="0"/>
                <a:lumOff val="0"/>
                <a:alphaOff val="0"/>
                <a:shade val="51000"/>
                <a:satMod val="130000"/>
              </a:schemeClr>
            </a:gs>
            <a:gs pos="80000">
              <a:schemeClr val="accent6">
                <a:shade val="50000"/>
                <a:hueOff val="0"/>
                <a:satOff val="0"/>
                <a:lumOff val="0"/>
                <a:alphaOff val="0"/>
                <a:shade val="93000"/>
                <a:satMod val="130000"/>
              </a:schemeClr>
            </a:gs>
            <a:gs pos="100000">
              <a:schemeClr val="accent6">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it-IT" sz="1500" b="1" kern="1200" dirty="0" smtClean="0"/>
            <a:t>Integrità</a:t>
          </a:r>
          <a:endParaRPr lang="it-IT" sz="1500" b="1" kern="1200" dirty="0"/>
        </a:p>
      </dsp:txBody>
      <dsp:txXfrm>
        <a:off x="2234626" y="34270"/>
        <a:ext cx="1651427" cy="892349"/>
      </dsp:txXfrm>
    </dsp:sp>
    <dsp:sp modelId="{6D59C1D1-A5B8-491A-B837-1E24E3CB5F04}">
      <dsp:nvSpPr>
        <dsp:cNvPr id="0" name=""/>
        <dsp:cNvSpPr/>
      </dsp:nvSpPr>
      <dsp:spPr>
        <a:xfrm>
          <a:off x="1208066" y="480443"/>
          <a:ext cx="3704547" cy="3704547"/>
        </a:xfrm>
        <a:custGeom>
          <a:avLst/>
          <a:gdLst/>
          <a:ahLst/>
          <a:cxnLst/>
          <a:rect l="0" t="0" r="0" b="0"/>
          <a:pathLst>
            <a:path>
              <a:moveTo>
                <a:pt x="2733787" y="223209"/>
              </a:moveTo>
              <a:arcTo wR="1852273" hR="1852273" stAng="17905114" swAng="1569016"/>
            </a:path>
          </a:pathLst>
        </a:custGeom>
        <a:noFill/>
        <a:ln w="9525" cap="flat" cmpd="sng" algn="ctr">
          <a:solidFill>
            <a:schemeClr val="accent6">
              <a:shade val="90000"/>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34A630E-606D-43A0-8CDA-BAA5223D9696}">
      <dsp:nvSpPr>
        <dsp:cNvPr id="0" name=""/>
        <dsp:cNvSpPr/>
      </dsp:nvSpPr>
      <dsp:spPr>
        <a:xfrm>
          <a:off x="3947969" y="1265884"/>
          <a:ext cx="1747975" cy="988897"/>
        </a:xfrm>
        <a:prstGeom prst="roundRect">
          <a:avLst/>
        </a:prstGeom>
        <a:gradFill rotWithShape="0">
          <a:gsLst>
            <a:gs pos="0">
              <a:schemeClr val="accent6">
                <a:shade val="50000"/>
                <a:hueOff val="-67416"/>
                <a:satOff val="-15332"/>
                <a:lumOff val="19455"/>
                <a:alphaOff val="0"/>
                <a:shade val="51000"/>
                <a:satMod val="130000"/>
              </a:schemeClr>
            </a:gs>
            <a:gs pos="80000">
              <a:schemeClr val="accent6">
                <a:shade val="50000"/>
                <a:hueOff val="-67416"/>
                <a:satOff val="-15332"/>
                <a:lumOff val="19455"/>
                <a:alphaOff val="0"/>
                <a:shade val="93000"/>
                <a:satMod val="130000"/>
              </a:schemeClr>
            </a:gs>
            <a:gs pos="100000">
              <a:schemeClr val="accent6">
                <a:shade val="50000"/>
                <a:hueOff val="-67416"/>
                <a:satOff val="-15332"/>
                <a:lumOff val="1945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it-IT" sz="1500" b="1" kern="1200" dirty="0" smtClean="0"/>
            <a:t>Obiettività</a:t>
          </a:r>
          <a:endParaRPr lang="it-IT" sz="1500" b="1" kern="1200" dirty="0"/>
        </a:p>
      </dsp:txBody>
      <dsp:txXfrm>
        <a:off x="3996243" y="1314158"/>
        <a:ext cx="1651427" cy="892349"/>
      </dsp:txXfrm>
    </dsp:sp>
    <dsp:sp modelId="{8D4E13C4-FA9D-4898-BA63-90F3074F27B2}">
      <dsp:nvSpPr>
        <dsp:cNvPr id="0" name=""/>
        <dsp:cNvSpPr/>
      </dsp:nvSpPr>
      <dsp:spPr>
        <a:xfrm>
          <a:off x="1207457" y="464312"/>
          <a:ext cx="3704547" cy="3704547"/>
        </a:xfrm>
        <a:custGeom>
          <a:avLst/>
          <a:gdLst/>
          <a:ahLst/>
          <a:cxnLst/>
          <a:rect l="0" t="0" r="0" b="0"/>
          <a:pathLst>
            <a:path>
              <a:moveTo>
                <a:pt x="3703760" y="1798287"/>
              </a:moveTo>
              <a:arcTo wR="1852273" hR="1852273" stAng="21499789" swAng="1433507"/>
            </a:path>
          </a:pathLst>
        </a:custGeom>
        <a:noFill/>
        <a:ln w="9525" cap="flat" cmpd="sng" algn="ctr">
          <a:solidFill>
            <a:schemeClr val="accent6">
              <a:shade val="90000"/>
              <a:hueOff val="-69808"/>
              <a:satOff val="-14525"/>
              <a:lumOff val="16778"/>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3757EF3-E251-4512-A7A0-FD62B97AFC51}">
      <dsp:nvSpPr>
        <dsp:cNvPr id="0" name=""/>
        <dsp:cNvSpPr/>
      </dsp:nvSpPr>
      <dsp:spPr>
        <a:xfrm>
          <a:off x="3600395" y="3024330"/>
          <a:ext cx="1747975" cy="988897"/>
        </a:xfrm>
        <a:prstGeom prst="roundRect">
          <a:avLst/>
        </a:prstGeom>
        <a:gradFill rotWithShape="0">
          <a:gsLst>
            <a:gs pos="0">
              <a:schemeClr val="accent6">
                <a:shade val="50000"/>
                <a:hueOff val="-134832"/>
                <a:satOff val="-30664"/>
                <a:lumOff val="38910"/>
                <a:alphaOff val="0"/>
                <a:shade val="51000"/>
                <a:satMod val="130000"/>
              </a:schemeClr>
            </a:gs>
            <a:gs pos="80000">
              <a:schemeClr val="accent6">
                <a:shade val="50000"/>
                <a:hueOff val="-134832"/>
                <a:satOff val="-30664"/>
                <a:lumOff val="38910"/>
                <a:alphaOff val="0"/>
                <a:shade val="93000"/>
                <a:satMod val="130000"/>
              </a:schemeClr>
            </a:gs>
            <a:gs pos="100000">
              <a:schemeClr val="accent6">
                <a:shade val="50000"/>
                <a:hueOff val="-134832"/>
                <a:satOff val="-30664"/>
                <a:lumOff val="3891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it-IT" sz="1500" b="1" kern="1200" dirty="0" smtClean="0"/>
            <a:t>Competenza e diligenza professionale</a:t>
          </a:r>
          <a:endParaRPr lang="it-IT" sz="1500" b="1" kern="1200" dirty="0"/>
        </a:p>
      </dsp:txBody>
      <dsp:txXfrm>
        <a:off x="3648669" y="3072604"/>
        <a:ext cx="1651427" cy="892349"/>
      </dsp:txXfrm>
    </dsp:sp>
    <dsp:sp modelId="{FEDE65CB-EAD2-4405-BDB4-B4CA852A420E}">
      <dsp:nvSpPr>
        <dsp:cNvPr id="0" name=""/>
        <dsp:cNvSpPr/>
      </dsp:nvSpPr>
      <dsp:spPr>
        <a:xfrm>
          <a:off x="1195219" y="478989"/>
          <a:ext cx="3704547" cy="3704547"/>
        </a:xfrm>
        <a:custGeom>
          <a:avLst/>
          <a:gdLst/>
          <a:ahLst/>
          <a:cxnLst/>
          <a:rect l="0" t="0" r="0" b="0"/>
          <a:pathLst>
            <a:path>
              <a:moveTo>
                <a:pt x="2619097" y="3538363"/>
              </a:moveTo>
              <a:arcTo wR="1852273" hR="1852273" stAng="3932655" swAng="1824433"/>
            </a:path>
          </a:pathLst>
        </a:custGeom>
        <a:noFill/>
        <a:ln w="9525" cap="flat" cmpd="sng" algn="ctr">
          <a:solidFill>
            <a:schemeClr val="accent6">
              <a:shade val="90000"/>
              <a:hueOff val="-139616"/>
              <a:satOff val="-29050"/>
              <a:lumOff val="33555"/>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585CDE5D-FE43-4740-B004-C68DA6B6BB72}">
      <dsp:nvSpPr>
        <dsp:cNvPr id="0" name=""/>
        <dsp:cNvSpPr/>
      </dsp:nvSpPr>
      <dsp:spPr>
        <a:xfrm>
          <a:off x="1097613" y="3336789"/>
          <a:ext cx="1747975" cy="988897"/>
        </a:xfrm>
        <a:prstGeom prst="roundRect">
          <a:avLst/>
        </a:prstGeom>
        <a:gradFill rotWithShape="0">
          <a:gsLst>
            <a:gs pos="0">
              <a:schemeClr val="accent6">
                <a:shade val="50000"/>
                <a:hueOff val="-134832"/>
                <a:satOff val="-30664"/>
                <a:lumOff val="38910"/>
                <a:alphaOff val="0"/>
                <a:shade val="51000"/>
                <a:satMod val="130000"/>
              </a:schemeClr>
            </a:gs>
            <a:gs pos="80000">
              <a:schemeClr val="accent6">
                <a:shade val="50000"/>
                <a:hueOff val="-134832"/>
                <a:satOff val="-30664"/>
                <a:lumOff val="38910"/>
                <a:alphaOff val="0"/>
                <a:shade val="93000"/>
                <a:satMod val="130000"/>
              </a:schemeClr>
            </a:gs>
            <a:gs pos="100000">
              <a:schemeClr val="accent6">
                <a:shade val="50000"/>
                <a:hueOff val="-134832"/>
                <a:satOff val="-30664"/>
                <a:lumOff val="3891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it-IT" sz="1500" b="1" kern="1200" smtClean="0"/>
            <a:t>Riservatezza</a:t>
          </a:r>
          <a:endParaRPr lang="it-IT" sz="1500" b="1" kern="1200" dirty="0"/>
        </a:p>
      </dsp:txBody>
      <dsp:txXfrm>
        <a:off x="1145887" y="3385063"/>
        <a:ext cx="1651427" cy="892349"/>
      </dsp:txXfrm>
    </dsp:sp>
    <dsp:sp modelId="{9FAC6707-A395-487C-88B0-B366BA8CFA8F}">
      <dsp:nvSpPr>
        <dsp:cNvPr id="0" name=""/>
        <dsp:cNvSpPr/>
      </dsp:nvSpPr>
      <dsp:spPr>
        <a:xfrm>
          <a:off x="1208066" y="480443"/>
          <a:ext cx="3704547" cy="3704547"/>
        </a:xfrm>
        <a:custGeom>
          <a:avLst/>
          <a:gdLst/>
          <a:ahLst/>
          <a:cxnLst/>
          <a:rect l="0" t="0" r="0" b="0"/>
          <a:pathLst>
            <a:path>
              <a:moveTo>
                <a:pt x="289703" y="2846905"/>
              </a:moveTo>
              <a:arcTo wR="1852273" hR="1852273" stAng="8851308" swAng="2072569"/>
            </a:path>
          </a:pathLst>
        </a:custGeom>
        <a:noFill/>
        <a:ln w="9525" cap="flat" cmpd="sng" algn="ctr">
          <a:solidFill>
            <a:schemeClr val="accent6">
              <a:shade val="90000"/>
              <a:hueOff val="-139616"/>
              <a:satOff val="-29050"/>
              <a:lumOff val="33555"/>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C1798FB4-B882-4A77-BEEA-D3B53A6B37FC}">
      <dsp:nvSpPr>
        <dsp:cNvPr id="0" name=""/>
        <dsp:cNvSpPr/>
      </dsp:nvSpPr>
      <dsp:spPr>
        <a:xfrm>
          <a:off x="424735" y="1265884"/>
          <a:ext cx="1747975" cy="988897"/>
        </a:xfrm>
        <a:prstGeom prst="roundRect">
          <a:avLst/>
        </a:prstGeom>
        <a:gradFill rotWithShape="0">
          <a:gsLst>
            <a:gs pos="0">
              <a:schemeClr val="accent6">
                <a:shade val="50000"/>
                <a:hueOff val="-67416"/>
                <a:satOff val="-15332"/>
                <a:lumOff val="19455"/>
                <a:alphaOff val="0"/>
                <a:shade val="51000"/>
                <a:satMod val="130000"/>
              </a:schemeClr>
            </a:gs>
            <a:gs pos="80000">
              <a:schemeClr val="accent6">
                <a:shade val="50000"/>
                <a:hueOff val="-67416"/>
                <a:satOff val="-15332"/>
                <a:lumOff val="19455"/>
                <a:alphaOff val="0"/>
                <a:shade val="93000"/>
                <a:satMod val="130000"/>
              </a:schemeClr>
            </a:gs>
            <a:gs pos="100000">
              <a:schemeClr val="accent6">
                <a:shade val="50000"/>
                <a:hueOff val="-67416"/>
                <a:satOff val="-15332"/>
                <a:lumOff val="1945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it-IT" sz="1500" b="1" kern="1200" dirty="0" smtClean="0"/>
            <a:t>Comportamento professionale</a:t>
          </a:r>
          <a:endParaRPr lang="it-IT" sz="1500" b="1" kern="1200" dirty="0"/>
        </a:p>
      </dsp:txBody>
      <dsp:txXfrm>
        <a:off x="473009" y="1314158"/>
        <a:ext cx="1651427" cy="892349"/>
      </dsp:txXfrm>
    </dsp:sp>
    <dsp:sp modelId="{74E869A2-4F72-4F40-A025-49B88582FA8D}">
      <dsp:nvSpPr>
        <dsp:cNvPr id="0" name=""/>
        <dsp:cNvSpPr/>
      </dsp:nvSpPr>
      <dsp:spPr>
        <a:xfrm>
          <a:off x="1208066" y="480443"/>
          <a:ext cx="3704547" cy="3704547"/>
        </a:xfrm>
        <a:custGeom>
          <a:avLst/>
          <a:gdLst/>
          <a:ahLst/>
          <a:cxnLst/>
          <a:rect l="0" t="0" r="0" b="0"/>
          <a:pathLst>
            <a:path>
              <a:moveTo>
                <a:pt x="343017" y="778465"/>
              </a:moveTo>
              <a:arcTo wR="1852273" hR="1852273" stAng="12925870" swAng="1569016"/>
            </a:path>
          </a:pathLst>
        </a:custGeom>
        <a:noFill/>
        <a:ln w="9525" cap="flat" cmpd="sng" algn="ctr">
          <a:solidFill>
            <a:schemeClr val="accent6">
              <a:shade val="90000"/>
              <a:hueOff val="-69808"/>
              <a:satOff val="-14525"/>
              <a:lumOff val="16778"/>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113463-FEE5-4D87-AF26-8A6A733B0494}">
      <dsp:nvSpPr>
        <dsp:cNvPr id="0" name=""/>
        <dsp:cNvSpPr/>
      </dsp:nvSpPr>
      <dsp:spPr>
        <a:xfrm>
          <a:off x="1913907" y="1565"/>
          <a:ext cx="1068728" cy="694673"/>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1200" b="1" kern="1200" dirty="0" smtClean="0"/>
            <a:t>Conoscenza del settore</a:t>
          </a:r>
          <a:endParaRPr lang="it-IT" sz="1200" b="1" kern="1200" dirty="0"/>
        </a:p>
      </dsp:txBody>
      <dsp:txXfrm>
        <a:off x="1947818" y="35476"/>
        <a:ext cx="1000906" cy="626851"/>
      </dsp:txXfrm>
    </dsp:sp>
    <dsp:sp modelId="{00709786-AFF0-4586-A942-BE5F7D6F926B}">
      <dsp:nvSpPr>
        <dsp:cNvPr id="0" name=""/>
        <dsp:cNvSpPr/>
      </dsp:nvSpPr>
      <dsp:spPr>
        <a:xfrm>
          <a:off x="1061430" y="348902"/>
          <a:ext cx="2773683" cy="2773683"/>
        </a:xfrm>
        <a:custGeom>
          <a:avLst/>
          <a:gdLst/>
          <a:ahLst/>
          <a:cxnLst/>
          <a:rect l="0" t="0" r="0" b="0"/>
          <a:pathLst>
            <a:path>
              <a:moveTo>
                <a:pt x="1928534" y="110166"/>
              </a:moveTo>
              <a:arcTo wR="1386841" hR="1386841" stAng="17579490" swAng="1959657"/>
            </a:path>
          </a:pathLst>
        </a:custGeom>
        <a:noFill/>
        <a:ln w="9525" cap="flat" cmpd="sng" algn="ctr">
          <a:solidFill>
            <a:schemeClr val="accent2">
              <a:shade val="90000"/>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6DF7261-F303-4BAA-A078-FAF471E0DFA7}">
      <dsp:nvSpPr>
        <dsp:cNvPr id="0" name=""/>
        <dsp:cNvSpPr/>
      </dsp:nvSpPr>
      <dsp:spPr>
        <a:xfrm>
          <a:off x="3232872" y="959849"/>
          <a:ext cx="1068728" cy="694673"/>
        </a:xfrm>
        <a:prstGeom prst="roundRect">
          <a:avLst/>
        </a:prstGeom>
        <a:gradFill rotWithShape="0">
          <a:gsLst>
            <a:gs pos="0">
              <a:schemeClr val="accent2">
                <a:shade val="50000"/>
                <a:hueOff val="-69721"/>
                <a:satOff val="-12640"/>
                <a:lumOff val="20609"/>
                <a:alphaOff val="0"/>
                <a:shade val="51000"/>
                <a:satMod val="130000"/>
              </a:schemeClr>
            </a:gs>
            <a:gs pos="80000">
              <a:schemeClr val="accent2">
                <a:shade val="50000"/>
                <a:hueOff val="-69721"/>
                <a:satOff val="-12640"/>
                <a:lumOff val="20609"/>
                <a:alphaOff val="0"/>
                <a:shade val="93000"/>
                <a:satMod val="130000"/>
              </a:schemeClr>
            </a:gs>
            <a:gs pos="100000">
              <a:schemeClr val="accent2">
                <a:shade val="50000"/>
                <a:hueOff val="-69721"/>
                <a:satOff val="-12640"/>
                <a:lumOff val="2060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1200" b="1" kern="1200" dirty="0" smtClean="0"/>
            <a:t>Sufficiente personale competente</a:t>
          </a:r>
          <a:endParaRPr lang="it-IT" sz="1200" b="1" kern="1200" dirty="0"/>
        </a:p>
      </dsp:txBody>
      <dsp:txXfrm>
        <a:off x="3266783" y="993760"/>
        <a:ext cx="1000906" cy="626851"/>
      </dsp:txXfrm>
    </dsp:sp>
    <dsp:sp modelId="{6D59C1D1-A5B8-491A-B837-1E24E3CB5F04}">
      <dsp:nvSpPr>
        <dsp:cNvPr id="0" name=""/>
        <dsp:cNvSpPr/>
      </dsp:nvSpPr>
      <dsp:spPr>
        <a:xfrm>
          <a:off x="1061430" y="348902"/>
          <a:ext cx="2773683" cy="2773683"/>
        </a:xfrm>
        <a:custGeom>
          <a:avLst/>
          <a:gdLst/>
          <a:ahLst/>
          <a:cxnLst/>
          <a:rect l="0" t="0" r="0" b="0"/>
          <a:pathLst>
            <a:path>
              <a:moveTo>
                <a:pt x="2771794" y="1314480"/>
              </a:moveTo>
              <a:arcTo wR="1386841" hR="1386841" stAng="21420546" swAng="2194858"/>
            </a:path>
          </a:pathLst>
        </a:custGeom>
        <a:noFill/>
        <a:ln w="9525" cap="flat" cmpd="sng" algn="ctr">
          <a:solidFill>
            <a:schemeClr val="accent2">
              <a:shade val="90000"/>
              <a:hueOff val="-67362"/>
              <a:satOff val="-11519"/>
              <a:lumOff val="15632"/>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3757EF3-E251-4512-A7A0-FD62B97AFC51}">
      <dsp:nvSpPr>
        <dsp:cNvPr id="0" name=""/>
        <dsp:cNvSpPr/>
      </dsp:nvSpPr>
      <dsp:spPr>
        <a:xfrm>
          <a:off x="2729073" y="2510386"/>
          <a:ext cx="1068728" cy="694673"/>
        </a:xfrm>
        <a:prstGeom prst="roundRect">
          <a:avLst/>
        </a:prstGeom>
        <a:gradFill rotWithShape="0">
          <a:gsLst>
            <a:gs pos="0">
              <a:schemeClr val="accent2">
                <a:shade val="50000"/>
                <a:hueOff val="-139442"/>
                <a:satOff val="-25280"/>
                <a:lumOff val="41218"/>
                <a:alphaOff val="0"/>
                <a:shade val="51000"/>
                <a:satMod val="130000"/>
              </a:schemeClr>
            </a:gs>
            <a:gs pos="80000">
              <a:schemeClr val="accent2">
                <a:shade val="50000"/>
                <a:hueOff val="-139442"/>
                <a:satOff val="-25280"/>
                <a:lumOff val="41218"/>
                <a:alphaOff val="0"/>
                <a:shade val="93000"/>
                <a:satMod val="130000"/>
              </a:schemeClr>
            </a:gs>
            <a:gs pos="100000">
              <a:schemeClr val="accent2">
                <a:shade val="50000"/>
                <a:hueOff val="-139442"/>
                <a:satOff val="-25280"/>
                <a:lumOff val="412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1200" b="1" kern="1200" smtClean="0"/>
            <a:t>Tempistiche sufficienti</a:t>
          </a:r>
          <a:endParaRPr lang="it-IT" sz="1200" b="1" kern="1200" dirty="0"/>
        </a:p>
      </dsp:txBody>
      <dsp:txXfrm>
        <a:off x="2762984" y="2544297"/>
        <a:ext cx="1000906" cy="626851"/>
      </dsp:txXfrm>
    </dsp:sp>
    <dsp:sp modelId="{FEDE65CB-EAD2-4405-BDB4-B4CA852A420E}">
      <dsp:nvSpPr>
        <dsp:cNvPr id="0" name=""/>
        <dsp:cNvSpPr/>
      </dsp:nvSpPr>
      <dsp:spPr>
        <a:xfrm>
          <a:off x="1061430" y="348902"/>
          <a:ext cx="2773683" cy="2773683"/>
        </a:xfrm>
        <a:custGeom>
          <a:avLst/>
          <a:gdLst/>
          <a:ahLst/>
          <a:cxnLst/>
          <a:rect l="0" t="0" r="0" b="0"/>
          <a:pathLst>
            <a:path>
              <a:moveTo>
                <a:pt x="1662140" y="2746084"/>
              </a:moveTo>
              <a:arcTo wR="1386841" hR="1386841" stAng="4713017" swAng="1373967"/>
            </a:path>
          </a:pathLst>
        </a:custGeom>
        <a:noFill/>
        <a:ln w="9525" cap="flat" cmpd="sng" algn="ctr">
          <a:solidFill>
            <a:schemeClr val="accent2">
              <a:shade val="90000"/>
              <a:hueOff val="-134725"/>
              <a:satOff val="-23038"/>
              <a:lumOff val="3126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585CDE5D-FE43-4740-B004-C68DA6B6BB72}">
      <dsp:nvSpPr>
        <dsp:cNvPr id="0" name=""/>
        <dsp:cNvSpPr/>
      </dsp:nvSpPr>
      <dsp:spPr>
        <a:xfrm>
          <a:off x="1098742" y="2510386"/>
          <a:ext cx="1068728" cy="694673"/>
        </a:xfrm>
        <a:prstGeom prst="roundRect">
          <a:avLst/>
        </a:prstGeom>
        <a:gradFill rotWithShape="0">
          <a:gsLst>
            <a:gs pos="0">
              <a:schemeClr val="accent2">
                <a:shade val="50000"/>
                <a:hueOff val="-139442"/>
                <a:satOff val="-25280"/>
                <a:lumOff val="41218"/>
                <a:alphaOff val="0"/>
                <a:shade val="51000"/>
                <a:satMod val="130000"/>
              </a:schemeClr>
            </a:gs>
            <a:gs pos="80000">
              <a:schemeClr val="accent2">
                <a:shade val="50000"/>
                <a:hueOff val="-139442"/>
                <a:satOff val="-25280"/>
                <a:lumOff val="41218"/>
                <a:alphaOff val="0"/>
                <a:shade val="93000"/>
                <a:satMod val="130000"/>
              </a:schemeClr>
            </a:gs>
            <a:gs pos="100000">
              <a:schemeClr val="accent2">
                <a:shade val="50000"/>
                <a:hueOff val="-139442"/>
                <a:satOff val="-25280"/>
                <a:lumOff val="412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1200" b="1" kern="1200" dirty="0" smtClean="0"/>
            <a:t>Eventuale riesame della qualità</a:t>
          </a:r>
          <a:endParaRPr lang="it-IT" sz="1200" b="1" kern="1200" dirty="0"/>
        </a:p>
      </dsp:txBody>
      <dsp:txXfrm>
        <a:off x="1132653" y="2544297"/>
        <a:ext cx="1000906" cy="626851"/>
      </dsp:txXfrm>
    </dsp:sp>
    <dsp:sp modelId="{9FAC6707-A395-487C-88B0-B366BA8CFA8F}">
      <dsp:nvSpPr>
        <dsp:cNvPr id="0" name=""/>
        <dsp:cNvSpPr/>
      </dsp:nvSpPr>
      <dsp:spPr>
        <a:xfrm>
          <a:off x="1061430" y="348902"/>
          <a:ext cx="2773683" cy="2773683"/>
        </a:xfrm>
        <a:custGeom>
          <a:avLst/>
          <a:gdLst/>
          <a:ahLst/>
          <a:cxnLst/>
          <a:rect l="0" t="0" r="0" b="0"/>
          <a:pathLst>
            <a:path>
              <a:moveTo>
                <a:pt x="231578" y="2154108"/>
              </a:moveTo>
              <a:arcTo wR="1386841" hR="1386841" stAng="8784596" swAng="2194858"/>
            </a:path>
          </a:pathLst>
        </a:custGeom>
        <a:noFill/>
        <a:ln w="9525" cap="flat" cmpd="sng" algn="ctr">
          <a:solidFill>
            <a:schemeClr val="accent2">
              <a:shade val="90000"/>
              <a:hueOff val="-134725"/>
              <a:satOff val="-23038"/>
              <a:lumOff val="3126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C1798FB4-B882-4A77-BEEA-D3B53A6B37FC}">
      <dsp:nvSpPr>
        <dsp:cNvPr id="0" name=""/>
        <dsp:cNvSpPr/>
      </dsp:nvSpPr>
      <dsp:spPr>
        <a:xfrm>
          <a:off x="594942" y="959849"/>
          <a:ext cx="1068728" cy="694673"/>
        </a:xfrm>
        <a:prstGeom prst="roundRect">
          <a:avLst/>
        </a:prstGeom>
        <a:gradFill rotWithShape="0">
          <a:gsLst>
            <a:gs pos="0">
              <a:schemeClr val="accent2">
                <a:shade val="50000"/>
                <a:hueOff val="-69721"/>
                <a:satOff val="-12640"/>
                <a:lumOff val="20609"/>
                <a:alphaOff val="0"/>
                <a:shade val="51000"/>
                <a:satMod val="130000"/>
              </a:schemeClr>
            </a:gs>
            <a:gs pos="80000">
              <a:schemeClr val="accent2">
                <a:shade val="50000"/>
                <a:hueOff val="-69721"/>
                <a:satOff val="-12640"/>
                <a:lumOff val="20609"/>
                <a:alphaOff val="0"/>
                <a:shade val="93000"/>
                <a:satMod val="130000"/>
              </a:schemeClr>
            </a:gs>
            <a:gs pos="100000">
              <a:schemeClr val="accent2">
                <a:shade val="50000"/>
                <a:hueOff val="-69721"/>
                <a:satOff val="-12640"/>
                <a:lumOff val="2060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1200" b="1" kern="1200" smtClean="0"/>
            <a:t>Esperienza </a:t>
          </a:r>
          <a:endParaRPr lang="it-IT" sz="1200" b="1" kern="1200" dirty="0"/>
        </a:p>
      </dsp:txBody>
      <dsp:txXfrm>
        <a:off x="628853" y="993760"/>
        <a:ext cx="1000906" cy="626851"/>
      </dsp:txXfrm>
    </dsp:sp>
    <dsp:sp modelId="{74E869A2-4F72-4F40-A025-49B88582FA8D}">
      <dsp:nvSpPr>
        <dsp:cNvPr id="0" name=""/>
        <dsp:cNvSpPr/>
      </dsp:nvSpPr>
      <dsp:spPr>
        <a:xfrm>
          <a:off x="1061430" y="348902"/>
          <a:ext cx="2773683" cy="2773683"/>
        </a:xfrm>
        <a:custGeom>
          <a:avLst/>
          <a:gdLst/>
          <a:ahLst/>
          <a:cxnLst/>
          <a:rect l="0" t="0" r="0" b="0"/>
          <a:pathLst>
            <a:path>
              <a:moveTo>
                <a:pt x="241823" y="604369"/>
              </a:moveTo>
              <a:arcTo wR="1386841" hR="1386841" stAng="12860853" swAng="1959657"/>
            </a:path>
          </a:pathLst>
        </a:custGeom>
        <a:noFill/>
        <a:ln w="9525" cap="flat" cmpd="sng" algn="ctr">
          <a:solidFill>
            <a:schemeClr val="accent2">
              <a:shade val="90000"/>
              <a:hueOff val="-67362"/>
              <a:satOff val="-11519"/>
              <a:lumOff val="15632"/>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D52B8-3FC3-41E3-A717-3E6A90504A9D}">
      <dsp:nvSpPr>
        <dsp:cNvPr id="0" name=""/>
        <dsp:cNvSpPr/>
      </dsp:nvSpPr>
      <dsp:spPr>
        <a:xfrm>
          <a:off x="4317" y="231798"/>
          <a:ext cx="2215052" cy="886020"/>
        </a:xfrm>
        <a:prstGeom prst="chevron">
          <a:avLst/>
        </a:prstGeom>
        <a:solidFill>
          <a:schemeClr val="accent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smtClean="0"/>
            <a:t>Il revisore dispone delle risorse, del tempo e delle competenze necessarie? </a:t>
          </a:r>
          <a:endParaRPr lang="it-IT" sz="1100" b="1" kern="1200" dirty="0"/>
        </a:p>
      </dsp:txBody>
      <dsp:txXfrm>
        <a:off x="447327" y="231798"/>
        <a:ext cx="1329032" cy="886020"/>
      </dsp:txXfrm>
    </dsp:sp>
    <dsp:sp modelId="{08ACA8E9-8F75-4C9A-8EE6-21876970F1F2}">
      <dsp:nvSpPr>
        <dsp:cNvPr id="0" name=""/>
        <dsp:cNvSpPr/>
      </dsp:nvSpPr>
      <dsp:spPr>
        <a:xfrm>
          <a:off x="1931412" y="307116"/>
          <a:ext cx="1838493" cy="735397"/>
        </a:xfrm>
        <a:prstGeom prst="chevron">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smtClean="0"/>
            <a:t>Il revisore è indipendente e senza conflitti?</a:t>
          </a:r>
          <a:endParaRPr lang="it-IT" sz="1100" b="1" kern="1200" dirty="0"/>
        </a:p>
      </dsp:txBody>
      <dsp:txXfrm>
        <a:off x="2299111" y="307116"/>
        <a:ext cx="1103096" cy="735397"/>
      </dsp:txXfrm>
    </dsp:sp>
    <dsp:sp modelId="{35DFD01C-DC56-401A-BB62-8D3E2848E5F1}">
      <dsp:nvSpPr>
        <dsp:cNvPr id="0" name=""/>
        <dsp:cNvSpPr/>
      </dsp:nvSpPr>
      <dsp:spPr>
        <a:xfrm>
          <a:off x="3512517" y="307116"/>
          <a:ext cx="1838493" cy="735397"/>
        </a:xfrm>
        <a:prstGeom prst="chevron">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dirty="0" smtClean="0"/>
            <a:t>I rischi sono accettabili?</a:t>
          </a:r>
          <a:endParaRPr lang="it-IT" sz="1100" b="1" kern="1200" dirty="0"/>
        </a:p>
      </dsp:txBody>
      <dsp:txXfrm>
        <a:off x="3880216" y="307116"/>
        <a:ext cx="1103096" cy="735397"/>
      </dsp:txXfrm>
    </dsp:sp>
    <dsp:sp modelId="{BDAAD042-F964-4FD3-A180-997C3CEBB868}">
      <dsp:nvSpPr>
        <dsp:cNvPr id="0" name=""/>
        <dsp:cNvSpPr/>
      </dsp:nvSpPr>
      <dsp:spPr>
        <a:xfrm>
          <a:off x="4317" y="1834105"/>
          <a:ext cx="2215052" cy="886020"/>
        </a:xfrm>
        <a:prstGeom prst="chevron">
          <a:avLst/>
        </a:prstGeom>
        <a:solidFill>
          <a:schemeClr val="accent2">
            <a:shade val="80000"/>
            <a:hueOff val="-136284"/>
            <a:satOff val="-26311"/>
            <a:lumOff val="3091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smtClean="0"/>
            <a:t>Sono presenti i presupposti necessari?</a:t>
          </a:r>
          <a:endParaRPr lang="it-IT" sz="1100" b="1" kern="1200" dirty="0"/>
        </a:p>
      </dsp:txBody>
      <dsp:txXfrm>
        <a:off x="447327" y="1834105"/>
        <a:ext cx="1329032" cy="886020"/>
      </dsp:txXfrm>
    </dsp:sp>
    <dsp:sp modelId="{B71234A8-B0B5-4721-8680-4D78D0764C89}">
      <dsp:nvSpPr>
        <dsp:cNvPr id="0" name=""/>
        <dsp:cNvSpPr/>
      </dsp:nvSpPr>
      <dsp:spPr>
        <a:xfrm>
          <a:off x="1931412" y="1909417"/>
          <a:ext cx="1838493" cy="735397"/>
        </a:xfrm>
        <a:prstGeom prst="chevron">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smtClean="0"/>
            <a:t>Ci sono limitazioni all’incarico?</a:t>
          </a:r>
          <a:endParaRPr lang="it-IT" sz="1100" b="1" kern="1200" dirty="0"/>
        </a:p>
      </dsp:txBody>
      <dsp:txXfrm>
        <a:off x="2299111" y="1909417"/>
        <a:ext cx="1103096" cy="735397"/>
      </dsp:txXfrm>
    </dsp:sp>
    <dsp:sp modelId="{B291BA94-FC77-4C7F-A562-41B878689FF5}">
      <dsp:nvSpPr>
        <dsp:cNvPr id="0" name=""/>
        <dsp:cNvSpPr/>
      </dsp:nvSpPr>
      <dsp:spPr>
        <a:xfrm>
          <a:off x="3512517" y="1909417"/>
          <a:ext cx="1838493" cy="735397"/>
        </a:xfrm>
        <a:prstGeom prst="chevron">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dirty="0" smtClean="0"/>
            <a:t>Stimare i termini/tempi dell’incarico</a:t>
          </a:r>
          <a:endParaRPr lang="it-IT" sz="1100" b="1" kern="1200" dirty="0"/>
        </a:p>
      </dsp:txBody>
      <dsp:txXfrm>
        <a:off x="3880216" y="1909417"/>
        <a:ext cx="1103096" cy="735397"/>
      </dsp:txXfrm>
    </dsp:sp>
    <dsp:sp modelId="{8A0328BE-1F6F-4107-83F2-0E696DDA20F0}">
      <dsp:nvSpPr>
        <dsp:cNvPr id="0" name=""/>
        <dsp:cNvSpPr/>
      </dsp:nvSpPr>
      <dsp:spPr>
        <a:xfrm>
          <a:off x="5093621" y="1909417"/>
          <a:ext cx="1838493" cy="735397"/>
        </a:xfrm>
        <a:prstGeom prst="chevron">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it-IT" sz="1100" b="1" kern="1200" dirty="0" smtClean="0"/>
            <a:t>Predisporre lettera di incarico</a:t>
          </a:r>
          <a:endParaRPr lang="it-IT" sz="1100" b="1" kern="1200" dirty="0"/>
        </a:p>
      </dsp:txBody>
      <dsp:txXfrm>
        <a:off x="5461320" y="1909417"/>
        <a:ext cx="1103096" cy="7353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113463-FEE5-4D87-AF26-8A6A733B0494}">
      <dsp:nvSpPr>
        <dsp:cNvPr id="0" name=""/>
        <dsp:cNvSpPr/>
      </dsp:nvSpPr>
      <dsp:spPr>
        <a:xfrm>
          <a:off x="2032719" y="-85715"/>
          <a:ext cx="1191145" cy="911769"/>
        </a:xfrm>
        <a:prstGeom prst="roundRect">
          <a:avLst/>
        </a:prstGeom>
        <a:solidFill>
          <a:schemeClr val="accent6">
            <a:shade val="5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b="1" kern="1200" dirty="0" smtClean="0"/>
            <a:t>Reputazione commerciale </a:t>
          </a:r>
          <a:endParaRPr lang="it-IT" sz="1100" b="1" kern="1200" dirty="0"/>
        </a:p>
      </dsp:txBody>
      <dsp:txXfrm>
        <a:off x="2077228" y="-41206"/>
        <a:ext cx="1102127" cy="822751"/>
      </dsp:txXfrm>
    </dsp:sp>
    <dsp:sp modelId="{00709786-AFF0-4586-A942-BE5F7D6F926B}">
      <dsp:nvSpPr>
        <dsp:cNvPr id="0" name=""/>
        <dsp:cNvSpPr/>
      </dsp:nvSpPr>
      <dsp:spPr>
        <a:xfrm>
          <a:off x="1246314" y="370169"/>
          <a:ext cx="2763954" cy="2763954"/>
        </a:xfrm>
        <a:custGeom>
          <a:avLst/>
          <a:gdLst/>
          <a:ahLst/>
          <a:cxnLst/>
          <a:rect l="0" t="0" r="0" b="0"/>
          <a:pathLst>
            <a:path>
              <a:moveTo>
                <a:pt x="1982892" y="137484"/>
              </a:moveTo>
              <a:arcTo wR="1381977" hR="1381977" stAng="17746441" swAng="1456246"/>
            </a:path>
          </a:pathLst>
        </a:custGeom>
        <a:noFill/>
        <a:ln w="9525" cap="flat" cmpd="sng" algn="ctr">
          <a:solidFill>
            <a:schemeClr val="accent6">
              <a:shade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DF7261-F303-4BAA-A078-FAF471E0DFA7}">
      <dsp:nvSpPr>
        <dsp:cNvPr id="0" name=""/>
        <dsp:cNvSpPr/>
      </dsp:nvSpPr>
      <dsp:spPr>
        <a:xfrm>
          <a:off x="3347057" y="869207"/>
          <a:ext cx="1191145" cy="911769"/>
        </a:xfrm>
        <a:prstGeom prst="roundRect">
          <a:avLst/>
        </a:prstGeom>
        <a:solidFill>
          <a:schemeClr val="accent6">
            <a:shade val="50000"/>
            <a:hueOff val="-67416"/>
            <a:satOff val="-15332"/>
            <a:lumOff val="1945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b="1" kern="1200" dirty="0" smtClean="0"/>
            <a:t>Natura dell’attività</a:t>
          </a:r>
          <a:endParaRPr lang="it-IT" sz="1100" b="1" kern="1200" dirty="0"/>
        </a:p>
      </dsp:txBody>
      <dsp:txXfrm>
        <a:off x="3391566" y="913716"/>
        <a:ext cx="1102127" cy="822751"/>
      </dsp:txXfrm>
    </dsp:sp>
    <dsp:sp modelId="{6D59C1D1-A5B8-491A-B837-1E24E3CB5F04}">
      <dsp:nvSpPr>
        <dsp:cNvPr id="0" name=""/>
        <dsp:cNvSpPr/>
      </dsp:nvSpPr>
      <dsp:spPr>
        <a:xfrm>
          <a:off x="1246314" y="370169"/>
          <a:ext cx="2763954" cy="2763954"/>
        </a:xfrm>
        <a:custGeom>
          <a:avLst/>
          <a:gdLst/>
          <a:ahLst/>
          <a:cxnLst/>
          <a:rect l="0" t="0" r="0" b="0"/>
          <a:pathLst>
            <a:path>
              <a:moveTo>
                <a:pt x="2763501" y="1417359"/>
              </a:moveTo>
              <a:arcTo wR="1381977" hR="1381977" stAng="88026" swAng="1613420"/>
            </a:path>
          </a:pathLst>
        </a:custGeom>
        <a:noFill/>
        <a:ln w="9525" cap="flat" cmpd="sng" algn="ctr">
          <a:solidFill>
            <a:schemeClr val="accent6">
              <a:shade val="90000"/>
              <a:hueOff val="-69808"/>
              <a:satOff val="-14525"/>
              <a:lumOff val="16778"/>
              <a:alphaOff val="0"/>
            </a:schemeClr>
          </a:solidFill>
          <a:prstDash val="solid"/>
        </a:ln>
        <a:effectLst/>
      </dsp:spPr>
      <dsp:style>
        <a:lnRef idx="1">
          <a:scrgbClr r="0" g="0" b="0"/>
        </a:lnRef>
        <a:fillRef idx="0">
          <a:scrgbClr r="0" g="0" b="0"/>
        </a:fillRef>
        <a:effectRef idx="0">
          <a:scrgbClr r="0" g="0" b="0"/>
        </a:effectRef>
        <a:fontRef idx="minor"/>
      </dsp:style>
    </dsp:sp>
    <dsp:sp modelId="{A3757EF3-E251-4512-A7A0-FD62B97AFC51}">
      <dsp:nvSpPr>
        <dsp:cNvPr id="0" name=""/>
        <dsp:cNvSpPr/>
      </dsp:nvSpPr>
      <dsp:spPr>
        <a:xfrm>
          <a:off x="2845024" y="2414305"/>
          <a:ext cx="1191145" cy="911769"/>
        </a:xfrm>
        <a:prstGeom prst="roundRect">
          <a:avLst/>
        </a:prstGeom>
        <a:solidFill>
          <a:schemeClr val="accent6">
            <a:shade val="50000"/>
            <a:hueOff val="-134832"/>
            <a:satOff val="-30664"/>
            <a:lumOff val="3891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b="1" kern="1200" dirty="0" smtClean="0"/>
            <a:t>Indizi sul riciclaggio o attività illecite</a:t>
          </a:r>
          <a:endParaRPr lang="it-IT" sz="1100" b="1" kern="1200" dirty="0"/>
        </a:p>
      </dsp:txBody>
      <dsp:txXfrm>
        <a:off x="2889533" y="2458814"/>
        <a:ext cx="1102127" cy="822751"/>
      </dsp:txXfrm>
    </dsp:sp>
    <dsp:sp modelId="{FEDE65CB-EAD2-4405-BDB4-B4CA852A420E}">
      <dsp:nvSpPr>
        <dsp:cNvPr id="0" name=""/>
        <dsp:cNvSpPr/>
      </dsp:nvSpPr>
      <dsp:spPr>
        <a:xfrm>
          <a:off x="1246314" y="370169"/>
          <a:ext cx="2763954" cy="2763954"/>
        </a:xfrm>
        <a:custGeom>
          <a:avLst/>
          <a:gdLst/>
          <a:ahLst/>
          <a:cxnLst/>
          <a:rect l="0" t="0" r="0" b="0"/>
          <a:pathLst>
            <a:path>
              <a:moveTo>
                <a:pt x="1594428" y="2747527"/>
              </a:moveTo>
              <a:arcTo wR="1381977" hR="1381977" stAng="4869412" swAng="1061175"/>
            </a:path>
          </a:pathLst>
        </a:custGeom>
        <a:noFill/>
        <a:ln w="9525" cap="flat" cmpd="sng" algn="ctr">
          <a:solidFill>
            <a:schemeClr val="accent6">
              <a:shade val="90000"/>
              <a:hueOff val="-139616"/>
              <a:satOff val="-29050"/>
              <a:lumOff val="33555"/>
              <a:alphaOff val="0"/>
            </a:schemeClr>
          </a:solidFill>
          <a:prstDash val="solid"/>
        </a:ln>
        <a:effectLst/>
      </dsp:spPr>
      <dsp:style>
        <a:lnRef idx="1">
          <a:scrgbClr r="0" g="0" b="0"/>
        </a:lnRef>
        <a:fillRef idx="0">
          <a:scrgbClr r="0" g="0" b="0"/>
        </a:fillRef>
        <a:effectRef idx="0">
          <a:scrgbClr r="0" g="0" b="0"/>
        </a:effectRef>
        <a:fontRef idx="minor"/>
      </dsp:style>
    </dsp:sp>
    <dsp:sp modelId="{585CDE5D-FE43-4740-B004-C68DA6B6BB72}">
      <dsp:nvSpPr>
        <dsp:cNvPr id="0" name=""/>
        <dsp:cNvSpPr/>
      </dsp:nvSpPr>
      <dsp:spPr>
        <a:xfrm>
          <a:off x="1220413" y="2414305"/>
          <a:ext cx="1191145" cy="911769"/>
        </a:xfrm>
        <a:prstGeom prst="roundRect">
          <a:avLst/>
        </a:prstGeom>
        <a:solidFill>
          <a:schemeClr val="accent6">
            <a:shade val="50000"/>
            <a:hueOff val="-134832"/>
            <a:satOff val="-30664"/>
            <a:lumOff val="3891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b="1" kern="1200" dirty="0" smtClean="0"/>
            <a:t>Atteggiamento  dei proprietari</a:t>
          </a:r>
          <a:endParaRPr lang="it-IT" sz="1100" b="1" kern="1200" dirty="0"/>
        </a:p>
      </dsp:txBody>
      <dsp:txXfrm>
        <a:off x="1264922" y="2458814"/>
        <a:ext cx="1102127" cy="822751"/>
      </dsp:txXfrm>
    </dsp:sp>
    <dsp:sp modelId="{9FAC6707-A395-487C-88B0-B366BA8CFA8F}">
      <dsp:nvSpPr>
        <dsp:cNvPr id="0" name=""/>
        <dsp:cNvSpPr/>
      </dsp:nvSpPr>
      <dsp:spPr>
        <a:xfrm>
          <a:off x="1246314" y="370169"/>
          <a:ext cx="2763954" cy="2763954"/>
        </a:xfrm>
        <a:custGeom>
          <a:avLst/>
          <a:gdLst/>
          <a:ahLst/>
          <a:cxnLst/>
          <a:rect l="0" t="0" r="0" b="0"/>
          <a:pathLst>
            <a:path>
              <a:moveTo>
                <a:pt x="165834" y="2038375"/>
              </a:moveTo>
              <a:arcTo wR="1381977" hR="1381977" stAng="9098555" swAng="1613420"/>
            </a:path>
          </a:pathLst>
        </a:custGeom>
        <a:noFill/>
        <a:ln w="9525" cap="flat" cmpd="sng" algn="ctr">
          <a:solidFill>
            <a:schemeClr val="accent6">
              <a:shade val="90000"/>
              <a:hueOff val="-139616"/>
              <a:satOff val="-29050"/>
              <a:lumOff val="33555"/>
              <a:alphaOff val="0"/>
            </a:schemeClr>
          </a:solidFill>
          <a:prstDash val="solid"/>
        </a:ln>
        <a:effectLst/>
      </dsp:spPr>
      <dsp:style>
        <a:lnRef idx="1">
          <a:scrgbClr r="0" g="0" b="0"/>
        </a:lnRef>
        <a:fillRef idx="0">
          <a:scrgbClr r="0" g="0" b="0"/>
        </a:fillRef>
        <a:effectRef idx="0">
          <a:scrgbClr r="0" g="0" b="0"/>
        </a:effectRef>
        <a:fontRef idx="minor"/>
      </dsp:style>
    </dsp:sp>
    <dsp:sp modelId="{C1798FB4-B882-4A77-BEEA-D3B53A6B37FC}">
      <dsp:nvSpPr>
        <dsp:cNvPr id="0" name=""/>
        <dsp:cNvSpPr/>
      </dsp:nvSpPr>
      <dsp:spPr>
        <a:xfrm>
          <a:off x="718380" y="869207"/>
          <a:ext cx="1191145" cy="911769"/>
        </a:xfrm>
        <a:prstGeom prst="roundRect">
          <a:avLst/>
        </a:prstGeom>
        <a:solidFill>
          <a:schemeClr val="accent6">
            <a:shade val="50000"/>
            <a:hueOff val="-67416"/>
            <a:satOff val="-15332"/>
            <a:lumOff val="1945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b="1" kern="1200" dirty="0" smtClean="0"/>
            <a:t>Limitazioni alla portata del lavoro </a:t>
          </a:r>
          <a:endParaRPr lang="it-IT" sz="1100" b="1" kern="1200" dirty="0"/>
        </a:p>
      </dsp:txBody>
      <dsp:txXfrm>
        <a:off x="762889" y="913716"/>
        <a:ext cx="1102127" cy="822751"/>
      </dsp:txXfrm>
    </dsp:sp>
    <dsp:sp modelId="{74E869A2-4F72-4F40-A025-49B88582FA8D}">
      <dsp:nvSpPr>
        <dsp:cNvPr id="0" name=""/>
        <dsp:cNvSpPr/>
      </dsp:nvSpPr>
      <dsp:spPr>
        <a:xfrm>
          <a:off x="1246314" y="370169"/>
          <a:ext cx="2763954" cy="2763954"/>
        </a:xfrm>
        <a:custGeom>
          <a:avLst/>
          <a:gdLst/>
          <a:ahLst/>
          <a:cxnLst/>
          <a:rect l="0" t="0" r="0" b="0"/>
          <a:pathLst>
            <a:path>
              <a:moveTo>
                <a:pt x="322627" y="494487"/>
              </a:moveTo>
              <a:arcTo wR="1381977" hR="1381977" stAng="13197313" swAng="1456246"/>
            </a:path>
          </a:pathLst>
        </a:custGeom>
        <a:noFill/>
        <a:ln w="9525" cap="flat" cmpd="sng" algn="ctr">
          <a:solidFill>
            <a:schemeClr val="accent6">
              <a:shade val="90000"/>
              <a:hueOff val="-69808"/>
              <a:satOff val="-14525"/>
              <a:lumOff val="1677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113463-FEE5-4D87-AF26-8A6A733B0494}">
      <dsp:nvSpPr>
        <dsp:cNvPr id="0" name=""/>
        <dsp:cNvSpPr/>
      </dsp:nvSpPr>
      <dsp:spPr>
        <a:xfrm>
          <a:off x="1913907" y="1565"/>
          <a:ext cx="1068728" cy="694673"/>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000" b="1" kern="1200" dirty="0" smtClean="0"/>
            <a:t>Assunzione</a:t>
          </a:r>
          <a:endParaRPr lang="it-IT" sz="1000" b="1" kern="1200" dirty="0"/>
        </a:p>
      </dsp:txBody>
      <dsp:txXfrm>
        <a:off x="1947818" y="35476"/>
        <a:ext cx="1000906" cy="626851"/>
      </dsp:txXfrm>
    </dsp:sp>
    <dsp:sp modelId="{00709786-AFF0-4586-A942-BE5F7D6F926B}">
      <dsp:nvSpPr>
        <dsp:cNvPr id="0" name=""/>
        <dsp:cNvSpPr/>
      </dsp:nvSpPr>
      <dsp:spPr>
        <a:xfrm>
          <a:off x="1061430" y="348902"/>
          <a:ext cx="2773683" cy="2773683"/>
        </a:xfrm>
        <a:custGeom>
          <a:avLst/>
          <a:gdLst/>
          <a:ahLst/>
          <a:cxnLst/>
          <a:rect l="0" t="0" r="0" b="0"/>
          <a:pathLst>
            <a:path>
              <a:moveTo>
                <a:pt x="1928534" y="110166"/>
              </a:moveTo>
              <a:arcTo wR="1386841" hR="1386841" stAng="17579490" swAng="1959657"/>
            </a:path>
          </a:pathLst>
        </a:custGeom>
        <a:noFill/>
        <a:ln w="9525" cap="flat" cmpd="sng" algn="ctr">
          <a:solidFill>
            <a:schemeClr val="accent2">
              <a:shade val="90000"/>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6DF7261-F303-4BAA-A078-FAF471E0DFA7}">
      <dsp:nvSpPr>
        <dsp:cNvPr id="0" name=""/>
        <dsp:cNvSpPr/>
      </dsp:nvSpPr>
      <dsp:spPr>
        <a:xfrm>
          <a:off x="3232872" y="959849"/>
          <a:ext cx="1068728" cy="694673"/>
        </a:xfrm>
        <a:prstGeom prst="roundRect">
          <a:avLst/>
        </a:prstGeom>
        <a:gradFill rotWithShape="0">
          <a:gsLst>
            <a:gs pos="0">
              <a:schemeClr val="accent2">
                <a:shade val="50000"/>
                <a:hueOff val="-69721"/>
                <a:satOff val="-12640"/>
                <a:lumOff val="20609"/>
                <a:alphaOff val="0"/>
                <a:shade val="51000"/>
                <a:satMod val="130000"/>
              </a:schemeClr>
            </a:gs>
            <a:gs pos="80000">
              <a:schemeClr val="accent2">
                <a:shade val="50000"/>
                <a:hueOff val="-69721"/>
                <a:satOff val="-12640"/>
                <a:lumOff val="20609"/>
                <a:alphaOff val="0"/>
                <a:shade val="93000"/>
                <a:satMod val="130000"/>
              </a:schemeClr>
            </a:gs>
            <a:gs pos="100000">
              <a:schemeClr val="accent2">
                <a:shade val="50000"/>
                <a:hueOff val="-69721"/>
                <a:satOff val="-12640"/>
                <a:lumOff val="2060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000" b="1" kern="1200" dirty="0" smtClean="0"/>
            <a:t>Valutazione delle performance</a:t>
          </a:r>
          <a:endParaRPr lang="it-IT" sz="1000" b="1" kern="1200" dirty="0"/>
        </a:p>
      </dsp:txBody>
      <dsp:txXfrm>
        <a:off x="3266783" y="993760"/>
        <a:ext cx="1000906" cy="626851"/>
      </dsp:txXfrm>
    </dsp:sp>
    <dsp:sp modelId="{6D59C1D1-A5B8-491A-B837-1E24E3CB5F04}">
      <dsp:nvSpPr>
        <dsp:cNvPr id="0" name=""/>
        <dsp:cNvSpPr/>
      </dsp:nvSpPr>
      <dsp:spPr>
        <a:xfrm>
          <a:off x="1061430" y="348902"/>
          <a:ext cx="2773683" cy="2773683"/>
        </a:xfrm>
        <a:custGeom>
          <a:avLst/>
          <a:gdLst/>
          <a:ahLst/>
          <a:cxnLst/>
          <a:rect l="0" t="0" r="0" b="0"/>
          <a:pathLst>
            <a:path>
              <a:moveTo>
                <a:pt x="2771794" y="1314480"/>
              </a:moveTo>
              <a:arcTo wR="1386841" hR="1386841" stAng="21420546" swAng="2194858"/>
            </a:path>
          </a:pathLst>
        </a:custGeom>
        <a:noFill/>
        <a:ln w="9525" cap="flat" cmpd="sng" algn="ctr">
          <a:solidFill>
            <a:schemeClr val="accent2">
              <a:shade val="90000"/>
              <a:hueOff val="-67362"/>
              <a:satOff val="-11519"/>
              <a:lumOff val="15632"/>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3757EF3-E251-4512-A7A0-FD62B97AFC51}">
      <dsp:nvSpPr>
        <dsp:cNvPr id="0" name=""/>
        <dsp:cNvSpPr/>
      </dsp:nvSpPr>
      <dsp:spPr>
        <a:xfrm>
          <a:off x="2729073" y="2510386"/>
          <a:ext cx="1068728" cy="694673"/>
        </a:xfrm>
        <a:prstGeom prst="roundRect">
          <a:avLst/>
        </a:prstGeom>
        <a:gradFill rotWithShape="0">
          <a:gsLst>
            <a:gs pos="0">
              <a:schemeClr val="accent2">
                <a:shade val="50000"/>
                <a:hueOff val="-139442"/>
                <a:satOff val="-25280"/>
                <a:lumOff val="41218"/>
                <a:alphaOff val="0"/>
                <a:shade val="51000"/>
                <a:satMod val="130000"/>
              </a:schemeClr>
            </a:gs>
            <a:gs pos="80000">
              <a:schemeClr val="accent2">
                <a:shade val="50000"/>
                <a:hueOff val="-139442"/>
                <a:satOff val="-25280"/>
                <a:lumOff val="41218"/>
                <a:alphaOff val="0"/>
                <a:shade val="93000"/>
                <a:satMod val="130000"/>
              </a:schemeClr>
            </a:gs>
            <a:gs pos="100000">
              <a:schemeClr val="accent2">
                <a:shade val="50000"/>
                <a:hueOff val="-139442"/>
                <a:satOff val="-25280"/>
                <a:lumOff val="412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000" b="1" kern="1200" dirty="0" smtClean="0"/>
            <a:t>Capacità e tempistiche di svolgimento</a:t>
          </a:r>
          <a:endParaRPr lang="it-IT" sz="1000" b="1" kern="1200" dirty="0"/>
        </a:p>
      </dsp:txBody>
      <dsp:txXfrm>
        <a:off x="2762984" y="2544297"/>
        <a:ext cx="1000906" cy="626851"/>
      </dsp:txXfrm>
    </dsp:sp>
    <dsp:sp modelId="{FEDE65CB-EAD2-4405-BDB4-B4CA852A420E}">
      <dsp:nvSpPr>
        <dsp:cNvPr id="0" name=""/>
        <dsp:cNvSpPr/>
      </dsp:nvSpPr>
      <dsp:spPr>
        <a:xfrm>
          <a:off x="1061430" y="348902"/>
          <a:ext cx="2773683" cy="2773683"/>
        </a:xfrm>
        <a:custGeom>
          <a:avLst/>
          <a:gdLst/>
          <a:ahLst/>
          <a:cxnLst/>
          <a:rect l="0" t="0" r="0" b="0"/>
          <a:pathLst>
            <a:path>
              <a:moveTo>
                <a:pt x="1662140" y="2746084"/>
              </a:moveTo>
              <a:arcTo wR="1386841" hR="1386841" stAng="4713017" swAng="1373967"/>
            </a:path>
          </a:pathLst>
        </a:custGeom>
        <a:noFill/>
        <a:ln w="9525" cap="flat" cmpd="sng" algn="ctr">
          <a:solidFill>
            <a:schemeClr val="accent2">
              <a:shade val="90000"/>
              <a:hueOff val="-134725"/>
              <a:satOff val="-23038"/>
              <a:lumOff val="3126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585CDE5D-FE43-4740-B004-C68DA6B6BB72}">
      <dsp:nvSpPr>
        <dsp:cNvPr id="0" name=""/>
        <dsp:cNvSpPr/>
      </dsp:nvSpPr>
      <dsp:spPr>
        <a:xfrm>
          <a:off x="1098742" y="2510386"/>
          <a:ext cx="1068728" cy="694673"/>
        </a:xfrm>
        <a:prstGeom prst="roundRect">
          <a:avLst/>
        </a:prstGeom>
        <a:gradFill rotWithShape="0">
          <a:gsLst>
            <a:gs pos="0">
              <a:schemeClr val="accent2">
                <a:shade val="50000"/>
                <a:hueOff val="-139442"/>
                <a:satOff val="-25280"/>
                <a:lumOff val="41218"/>
                <a:alphaOff val="0"/>
                <a:shade val="51000"/>
                <a:satMod val="130000"/>
              </a:schemeClr>
            </a:gs>
            <a:gs pos="80000">
              <a:schemeClr val="accent2">
                <a:shade val="50000"/>
                <a:hueOff val="-139442"/>
                <a:satOff val="-25280"/>
                <a:lumOff val="41218"/>
                <a:alphaOff val="0"/>
                <a:shade val="93000"/>
                <a:satMod val="130000"/>
              </a:schemeClr>
            </a:gs>
            <a:gs pos="100000">
              <a:schemeClr val="accent2">
                <a:shade val="50000"/>
                <a:hueOff val="-139442"/>
                <a:satOff val="-25280"/>
                <a:lumOff val="412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000" b="1" kern="1200" dirty="0" smtClean="0"/>
            <a:t>Competenze e Formazione Continua</a:t>
          </a:r>
          <a:endParaRPr lang="it-IT" sz="1000" b="1" kern="1200" dirty="0"/>
        </a:p>
      </dsp:txBody>
      <dsp:txXfrm>
        <a:off x="1132653" y="2544297"/>
        <a:ext cx="1000906" cy="626851"/>
      </dsp:txXfrm>
    </dsp:sp>
    <dsp:sp modelId="{9FAC6707-A395-487C-88B0-B366BA8CFA8F}">
      <dsp:nvSpPr>
        <dsp:cNvPr id="0" name=""/>
        <dsp:cNvSpPr/>
      </dsp:nvSpPr>
      <dsp:spPr>
        <a:xfrm>
          <a:off x="1061430" y="348902"/>
          <a:ext cx="2773683" cy="2773683"/>
        </a:xfrm>
        <a:custGeom>
          <a:avLst/>
          <a:gdLst/>
          <a:ahLst/>
          <a:cxnLst/>
          <a:rect l="0" t="0" r="0" b="0"/>
          <a:pathLst>
            <a:path>
              <a:moveTo>
                <a:pt x="231578" y="2154108"/>
              </a:moveTo>
              <a:arcTo wR="1386841" hR="1386841" stAng="8784596" swAng="2194858"/>
            </a:path>
          </a:pathLst>
        </a:custGeom>
        <a:noFill/>
        <a:ln w="9525" cap="flat" cmpd="sng" algn="ctr">
          <a:solidFill>
            <a:schemeClr val="accent2">
              <a:shade val="90000"/>
              <a:hueOff val="-134725"/>
              <a:satOff val="-23038"/>
              <a:lumOff val="3126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C1798FB4-B882-4A77-BEEA-D3B53A6B37FC}">
      <dsp:nvSpPr>
        <dsp:cNvPr id="0" name=""/>
        <dsp:cNvSpPr/>
      </dsp:nvSpPr>
      <dsp:spPr>
        <a:xfrm>
          <a:off x="594942" y="959849"/>
          <a:ext cx="1068728" cy="694673"/>
        </a:xfrm>
        <a:prstGeom prst="roundRect">
          <a:avLst/>
        </a:prstGeom>
        <a:gradFill rotWithShape="0">
          <a:gsLst>
            <a:gs pos="0">
              <a:schemeClr val="accent2">
                <a:shade val="50000"/>
                <a:hueOff val="-69721"/>
                <a:satOff val="-12640"/>
                <a:lumOff val="20609"/>
                <a:alphaOff val="0"/>
                <a:shade val="51000"/>
                <a:satMod val="130000"/>
              </a:schemeClr>
            </a:gs>
            <a:gs pos="80000">
              <a:schemeClr val="accent2">
                <a:shade val="50000"/>
                <a:hueOff val="-69721"/>
                <a:satOff val="-12640"/>
                <a:lumOff val="20609"/>
                <a:alphaOff val="0"/>
                <a:shade val="93000"/>
                <a:satMod val="130000"/>
              </a:schemeClr>
            </a:gs>
            <a:gs pos="100000">
              <a:schemeClr val="accent2">
                <a:shade val="50000"/>
                <a:hueOff val="-69721"/>
                <a:satOff val="-12640"/>
                <a:lumOff val="2060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000" b="1" kern="1200" dirty="0" smtClean="0"/>
            <a:t>Avanzamento di carriera e retribuzione </a:t>
          </a:r>
          <a:endParaRPr lang="it-IT" sz="1000" b="1" kern="1200" dirty="0"/>
        </a:p>
      </dsp:txBody>
      <dsp:txXfrm>
        <a:off x="628853" y="993760"/>
        <a:ext cx="1000906" cy="626851"/>
      </dsp:txXfrm>
    </dsp:sp>
    <dsp:sp modelId="{74E869A2-4F72-4F40-A025-49B88582FA8D}">
      <dsp:nvSpPr>
        <dsp:cNvPr id="0" name=""/>
        <dsp:cNvSpPr/>
      </dsp:nvSpPr>
      <dsp:spPr>
        <a:xfrm>
          <a:off x="1061430" y="348902"/>
          <a:ext cx="2773683" cy="2773683"/>
        </a:xfrm>
        <a:custGeom>
          <a:avLst/>
          <a:gdLst/>
          <a:ahLst/>
          <a:cxnLst/>
          <a:rect l="0" t="0" r="0" b="0"/>
          <a:pathLst>
            <a:path>
              <a:moveTo>
                <a:pt x="241823" y="604369"/>
              </a:moveTo>
              <a:arcTo wR="1386841" hR="1386841" stAng="12860853" swAng="1959657"/>
            </a:path>
          </a:pathLst>
        </a:custGeom>
        <a:noFill/>
        <a:ln w="9525" cap="flat" cmpd="sng" algn="ctr">
          <a:solidFill>
            <a:schemeClr val="accent2">
              <a:shade val="90000"/>
              <a:hueOff val="-67362"/>
              <a:satOff val="-11519"/>
              <a:lumOff val="15632"/>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1"/>
            <a:ext cx="2945862" cy="497333"/>
          </a:xfrm>
          <a:prstGeom prst="rect">
            <a:avLst/>
          </a:prstGeom>
          <a:noFill/>
          <a:ln w="9525">
            <a:noFill/>
            <a:miter lim="800000"/>
            <a:headEnd/>
            <a:tailEnd/>
          </a:ln>
          <a:effectLst/>
        </p:spPr>
        <p:txBody>
          <a:bodyPr vert="horz" wrap="square" lIns="91417" tIns="45708" rIns="91417" bIns="45708" numCol="1" anchor="t" anchorCtr="0" compatLnSpc="1">
            <a:prstTxWarp prst="textNoShape">
              <a:avLst/>
            </a:prstTxWarp>
          </a:bodyPr>
          <a:lstStyle>
            <a:lvl1pPr algn="l" eaLnBrk="1" hangingPunct="1">
              <a:defRPr sz="1200" b="0">
                <a:solidFill>
                  <a:schemeClr val="tx1"/>
                </a:solidFill>
                <a:latin typeface="Trebuchet MS" pitchFamily="34" charset="0"/>
              </a:defRPr>
            </a:lvl1pPr>
          </a:lstStyle>
          <a:p>
            <a:pPr>
              <a:defRPr/>
            </a:pPr>
            <a:endParaRPr lang="en-GB"/>
          </a:p>
        </p:txBody>
      </p:sp>
      <p:sp>
        <p:nvSpPr>
          <p:cNvPr id="70659" name="Rectangle 3"/>
          <p:cNvSpPr>
            <a:spLocks noGrp="1" noChangeArrowheads="1"/>
          </p:cNvSpPr>
          <p:nvPr>
            <p:ph type="dt" sz="quarter" idx="1"/>
          </p:nvPr>
        </p:nvSpPr>
        <p:spPr bwMode="auto">
          <a:xfrm>
            <a:off x="3850294" y="1"/>
            <a:ext cx="2945862" cy="497333"/>
          </a:xfrm>
          <a:prstGeom prst="rect">
            <a:avLst/>
          </a:prstGeom>
          <a:noFill/>
          <a:ln w="9525">
            <a:noFill/>
            <a:miter lim="800000"/>
            <a:headEnd/>
            <a:tailEnd/>
          </a:ln>
          <a:effectLst/>
        </p:spPr>
        <p:txBody>
          <a:bodyPr vert="horz" wrap="square" lIns="91417" tIns="45708" rIns="91417" bIns="45708" numCol="1" anchor="t" anchorCtr="0" compatLnSpc="1">
            <a:prstTxWarp prst="textNoShape">
              <a:avLst/>
            </a:prstTxWarp>
          </a:bodyPr>
          <a:lstStyle>
            <a:lvl1pPr algn="r" eaLnBrk="1" hangingPunct="1">
              <a:defRPr sz="1200" b="0">
                <a:solidFill>
                  <a:schemeClr val="tx1"/>
                </a:solidFill>
                <a:latin typeface="Trebuchet MS" pitchFamily="34" charset="0"/>
              </a:defRPr>
            </a:lvl1pPr>
          </a:lstStyle>
          <a:p>
            <a:pPr>
              <a:defRPr/>
            </a:pPr>
            <a:endParaRPr lang="en-GB"/>
          </a:p>
        </p:txBody>
      </p:sp>
      <p:sp>
        <p:nvSpPr>
          <p:cNvPr id="70660" name="Rectangle 4"/>
          <p:cNvSpPr>
            <a:spLocks noGrp="1" noChangeArrowheads="1"/>
          </p:cNvSpPr>
          <p:nvPr>
            <p:ph type="ftr" sz="quarter" idx="2"/>
          </p:nvPr>
        </p:nvSpPr>
        <p:spPr bwMode="auto">
          <a:xfrm>
            <a:off x="0" y="9427766"/>
            <a:ext cx="2945862" cy="497332"/>
          </a:xfrm>
          <a:prstGeom prst="rect">
            <a:avLst/>
          </a:prstGeom>
          <a:noFill/>
          <a:ln w="9525">
            <a:noFill/>
            <a:miter lim="800000"/>
            <a:headEnd/>
            <a:tailEnd/>
          </a:ln>
          <a:effectLst/>
        </p:spPr>
        <p:txBody>
          <a:bodyPr vert="horz" wrap="square" lIns="91417" tIns="45708" rIns="91417" bIns="45708" numCol="1" anchor="b" anchorCtr="0" compatLnSpc="1">
            <a:prstTxWarp prst="textNoShape">
              <a:avLst/>
            </a:prstTxWarp>
          </a:bodyPr>
          <a:lstStyle>
            <a:lvl1pPr algn="l" eaLnBrk="1" hangingPunct="1">
              <a:defRPr sz="1200" b="0">
                <a:solidFill>
                  <a:schemeClr val="tx1"/>
                </a:solidFill>
                <a:latin typeface="Trebuchet MS" pitchFamily="34" charset="0"/>
              </a:defRPr>
            </a:lvl1pPr>
          </a:lstStyle>
          <a:p>
            <a:pPr>
              <a:defRPr/>
            </a:pPr>
            <a:endParaRPr lang="en-GB"/>
          </a:p>
        </p:txBody>
      </p:sp>
      <p:sp>
        <p:nvSpPr>
          <p:cNvPr id="70661" name="Rectangle 5"/>
          <p:cNvSpPr>
            <a:spLocks noGrp="1" noChangeArrowheads="1"/>
          </p:cNvSpPr>
          <p:nvPr>
            <p:ph type="sldNum" sz="quarter" idx="3"/>
          </p:nvPr>
        </p:nvSpPr>
        <p:spPr bwMode="auto">
          <a:xfrm>
            <a:off x="3850294" y="9427766"/>
            <a:ext cx="2945862" cy="497332"/>
          </a:xfrm>
          <a:prstGeom prst="rect">
            <a:avLst/>
          </a:prstGeom>
          <a:noFill/>
          <a:ln w="9525">
            <a:noFill/>
            <a:miter lim="800000"/>
            <a:headEnd/>
            <a:tailEnd/>
          </a:ln>
          <a:effectLst/>
        </p:spPr>
        <p:txBody>
          <a:bodyPr vert="horz" wrap="square" lIns="91417" tIns="45708" rIns="91417" bIns="45708" numCol="1" anchor="b" anchorCtr="0" compatLnSpc="1">
            <a:prstTxWarp prst="textNoShape">
              <a:avLst/>
            </a:prstTxWarp>
          </a:bodyPr>
          <a:lstStyle>
            <a:lvl1pPr algn="r" eaLnBrk="1" hangingPunct="1">
              <a:defRPr sz="1200" b="0">
                <a:solidFill>
                  <a:schemeClr val="tx1"/>
                </a:solidFill>
              </a:defRPr>
            </a:lvl1pPr>
          </a:lstStyle>
          <a:p>
            <a:pPr>
              <a:defRPr/>
            </a:pPr>
            <a:fld id="{51FFE1D1-7A6D-4CC1-8D2B-24DF691AED06}" type="slidenum">
              <a:rPr lang="en-GB" altLang="it-IT"/>
              <a:pPr>
                <a:defRPr/>
              </a:pPr>
              <a:t>‹N›</a:t>
            </a:fld>
            <a:endParaRPr lang="en-GB"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1"/>
            <a:ext cx="2945862" cy="497333"/>
          </a:xfrm>
          <a:prstGeom prst="rect">
            <a:avLst/>
          </a:prstGeom>
          <a:noFill/>
          <a:ln w="9525">
            <a:noFill/>
            <a:miter lim="800000"/>
            <a:headEnd/>
            <a:tailEnd/>
          </a:ln>
          <a:effectLst/>
        </p:spPr>
        <p:txBody>
          <a:bodyPr vert="horz" wrap="square" lIns="91417" tIns="45708" rIns="91417" bIns="45708" numCol="1" anchor="t" anchorCtr="0" compatLnSpc="1">
            <a:prstTxWarp prst="textNoShape">
              <a:avLst/>
            </a:prstTxWarp>
          </a:bodyPr>
          <a:lstStyle>
            <a:lvl1pPr algn="l" eaLnBrk="1" hangingPunct="1">
              <a:defRPr sz="1200" b="0">
                <a:solidFill>
                  <a:schemeClr val="tx1"/>
                </a:solidFill>
                <a:latin typeface="Trebuchet MS" pitchFamily="34" charset="0"/>
              </a:defRPr>
            </a:lvl1pPr>
          </a:lstStyle>
          <a:p>
            <a:pPr>
              <a:defRPr/>
            </a:pPr>
            <a:endParaRPr lang="en-GB"/>
          </a:p>
        </p:txBody>
      </p:sp>
      <p:sp>
        <p:nvSpPr>
          <p:cNvPr id="11267" name="Rectangle 3"/>
          <p:cNvSpPr>
            <a:spLocks noGrp="1" noChangeArrowheads="1"/>
          </p:cNvSpPr>
          <p:nvPr>
            <p:ph type="dt" idx="1"/>
          </p:nvPr>
        </p:nvSpPr>
        <p:spPr bwMode="auto">
          <a:xfrm>
            <a:off x="3850294" y="1"/>
            <a:ext cx="2945862" cy="497333"/>
          </a:xfrm>
          <a:prstGeom prst="rect">
            <a:avLst/>
          </a:prstGeom>
          <a:noFill/>
          <a:ln w="9525">
            <a:noFill/>
            <a:miter lim="800000"/>
            <a:headEnd/>
            <a:tailEnd/>
          </a:ln>
          <a:effectLst/>
        </p:spPr>
        <p:txBody>
          <a:bodyPr vert="horz" wrap="square" lIns="91417" tIns="45708" rIns="91417" bIns="45708" numCol="1" anchor="t" anchorCtr="0" compatLnSpc="1">
            <a:prstTxWarp prst="textNoShape">
              <a:avLst/>
            </a:prstTxWarp>
          </a:bodyPr>
          <a:lstStyle>
            <a:lvl1pPr algn="r" eaLnBrk="1" hangingPunct="1">
              <a:defRPr sz="1200" b="0">
                <a:solidFill>
                  <a:schemeClr val="tx1"/>
                </a:solidFill>
                <a:latin typeface="Trebuchet MS" pitchFamily="34" charset="0"/>
              </a:defRPr>
            </a:lvl1pPr>
          </a:lstStyle>
          <a:p>
            <a:pPr>
              <a:defRPr/>
            </a:pPr>
            <a:endParaRPr lang="en-GB"/>
          </a:p>
        </p:txBody>
      </p:sp>
      <p:sp>
        <p:nvSpPr>
          <p:cNvPr id="51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79464" y="4714653"/>
            <a:ext cx="5438748" cy="4466756"/>
          </a:xfrm>
          <a:prstGeom prst="rect">
            <a:avLst/>
          </a:prstGeom>
          <a:noFill/>
          <a:ln w="9525">
            <a:noFill/>
            <a:miter lim="800000"/>
            <a:headEnd/>
            <a:tailEnd/>
          </a:ln>
          <a:effectLst/>
        </p:spPr>
        <p:txBody>
          <a:bodyPr vert="horz" wrap="square" lIns="91417" tIns="45708" rIns="91417" bIns="45708"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9427766"/>
            <a:ext cx="2945862" cy="497332"/>
          </a:xfrm>
          <a:prstGeom prst="rect">
            <a:avLst/>
          </a:prstGeom>
          <a:noFill/>
          <a:ln w="9525">
            <a:noFill/>
            <a:miter lim="800000"/>
            <a:headEnd/>
            <a:tailEnd/>
          </a:ln>
          <a:effectLst/>
        </p:spPr>
        <p:txBody>
          <a:bodyPr vert="horz" wrap="square" lIns="91417" tIns="45708" rIns="91417" bIns="45708" numCol="1" anchor="b" anchorCtr="0" compatLnSpc="1">
            <a:prstTxWarp prst="textNoShape">
              <a:avLst/>
            </a:prstTxWarp>
          </a:bodyPr>
          <a:lstStyle>
            <a:lvl1pPr algn="l" eaLnBrk="1" hangingPunct="1">
              <a:defRPr sz="1200" b="0">
                <a:solidFill>
                  <a:schemeClr val="tx1"/>
                </a:solidFill>
                <a:latin typeface="Trebuchet MS" pitchFamily="34" charset="0"/>
              </a:defRPr>
            </a:lvl1pPr>
          </a:lstStyle>
          <a:p>
            <a:pPr>
              <a:defRPr/>
            </a:pPr>
            <a:endParaRPr lang="en-GB"/>
          </a:p>
        </p:txBody>
      </p:sp>
      <p:sp>
        <p:nvSpPr>
          <p:cNvPr id="11271" name="Rectangle 7"/>
          <p:cNvSpPr>
            <a:spLocks noGrp="1" noChangeArrowheads="1"/>
          </p:cNvSpPr>
          <p:nvPr>
            <p:ph type="sldNum" sz="quarter" idx="5"/>
          </p:nvPr>
        </p:nvSpPr>
        <p:spPr bwMode="auto">
          <a:xfrm>
            <a:off x="3850294" y="9427766"/>
            <a:ext cx="2945862" cy="497332"/>
          </a:xfrm>
          <a:prstGeom prst="rect">
            <a:avLst/>
          </a:prstGeom>
          <a:noFill/>
          <a:ln w="9525">
            <a:noFill/>
            <a:miter lim="800000"/>
            <a:headEnd/>
            <a:tailEnd/>
          </a:ln>
          <a:effectLst/>
        </p:spPr>
        <p:txBody>
          <a:bodyPr vert="horz" wrap="square" lIns="91417" tIns="45708" rIns="91417" bIns="45708" numCol="1" anchor="b" anchorCtr="0" compatLnSpc="1">
            <a:prstTxWarp prst="textNoShape">
              <a:avLst/>
            </a:prstTxWarp>
          </a:bodyPr>
          <a:lstStyle>
            <a:lvl1pPr algn="r" eaLnBrk="1" hangingPunct="1">
              <a:defRPr sz="1200" b="0">
                <a:solidFill>
                  <a:schemeClr val="tx1"/>
                </a:solidFill>
              </a:defRPr>
            </a:lvl1pPr>
          </a:lstStyle>
          <a:p>
            <a:pPr>
              <a:defRPr/>
            </a:pPr>
            <a:fld id="{2ED45BAE-3CDA-4DD1-8EEA-4292C3C6C25E}" type="slidenum">
              <a:rPr lang="en-GB" altLang="it-IT"/>
              <a:pPr>
                <a:defRPr/>
              </a:pPr>
              <a:t>‹N›</a:t>
            </a:fld>
            <a:endParaRPr lang="en-GB"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rebuchet MS"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Trebuchet MS"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Trebuchet MS"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Trebuchet MS"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Trebuchet MS"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268463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10</a:t>
            </a:fld>
            <a:endParaRPr lang="fr-FR" altLang="fr-FR" smtClean="0"/>
          </a:p>
        </p:txBody>
      </p:sp>
    </p:spTree>
    <p:extLst>
      <p:ext uri="{BB962C8B-B14F-4D97-AF65-F5344CB8AC3E}">
        <p14:creationId xmlns:p14="http://schemas.microsoft.com/office/powerpoint/2010/main" val="3199791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11</a:t>
            </a:fld>
            <a:endParaRPr lang="fr-FR" altLang="fr-FR" smtClean="0"/>
          </a:p>
        </p:txBody>
      </p:sp>
    </p:spTree>
    <p:extLst>
      <p:ext uri="{BB962C8B-B14F-4D97-AF65-F5344CB8AC3E}">
        <p14:creationId xmlns:p14="http://schemas.microsoft.com/office/powerpoint/2010/main" val="3567082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12</a:t>
            </a:fld>
            <a:endParaRPr lang="fr-FR" altLang="fr-FR" smtClean="0"/>
          </a:p>
        </p:txBody>
      </p:sp>
    </p:spTree>
    <p:extLst>
      <p:ext uri="{BB962C8B-B14F-4D97-AF65-F5344CB8AC3E}">
        <p14:creationId xmlns:p14="http://schemas.microsoft.com/office/powerpoint/2010/main" val="995327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13</a:t>
            </a:fld>
            <a:endParaRPr lang="fr-FR" altLang="fr-FR" smtClean="0"/>
          </a:p>
        </p:txBody>
      </p:sp>
    </p:spTree>
    <p:extLst>
      <p:ext uri="{BB962C8B-B14F-4D97-AF65-F5344CB8AC3E}">
        <p14:creationId xmlns:p14="http://schemas.microsoft.com/office/powerpoint/2010/main" val="251036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14</a:t>
            </a:fld>
            <a:endParaRPr lang="fr-FR" altLang="fr-FR" smtClean="0"/>
          </a:p>
        </p:txBody>
      </p:sp>
    </p:spTree>
    <p:extLst>
      <p:ext uri="{BB962C8B-B14F-4D97-AF65-F5344CB8AC3E}">
        <p14:creationId xmlns:p14="http://schemas.microsoft.com/office/powerpoint/2010/main" val="444270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15</a:t>
            </a:fld>
            <a:endParaRPr lang="fr-FR" altLang="fr-FR" smtClean="0"/>
          </a:p>
        </p:txBody>
      </p:sp>
    </p:spTree>
    <p:extLst>
      <p:ext uri="{BB962C8B-B14F-4D97-AF65-F5344CB8AC3E}">
        <p14:creationId xmlns:p14="http://schemas.microsoft.com/office/powerpoint/2010/main" val="3713308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16</a:t>
            </a:fld>
            <a:endParaRPr lang="fr-FR" altLang="fr-FR" smtClean="0"/>
          </a:p>
        </p:txBody>
      </p:sp>
    </p:spTree>
    <p:extLst>
      <p:ext uri="{BB962C8B-B14F-4D97-AF65-F5344CB8AC3E}">
        <p14:creationId xmlns:p14="http://schemas.microsoft.com/office/powerpoint/2010/main" val="4265285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17</a:t>
            </a:fld>
            <a:endParaRPr lang="fr-FR" altLang="fr-FR" smtClean="0"/>
          </a:p>
        </p:txBody>
      </p:sp>
    </p:spTree>
    <p:extLst>
      <p:ext uri="{BB962C8B-B14F-4D97-AF65-F5344CB8AC3E}">
        <p14:creationId xmlns:p14="http://schemas.microsoft.com/office/powerpoint/2010/main" val="2058708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18</a:t>
            </a:fld>
            <a:endParaRPr lang="fr-FR" altLang="fr-FR" smtClean="0"/>
          </a:p>
        </p:txBody>
      </p:sp>
    </p:spTree>
    <p:extLst>
      <p:ext uri="{BB962C8B-B14F-4D97-AF65-F5344CB8AC3E}">
        <p14:creationId xmlns:p14="http://schemas.microsoft.com/office/powerpoint/2010/main" val="23402226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19</a:t>
            </a:fld>
            <a:endParaRPr lang="fr-FR" altLang="fr-FR" smtClean="0"/>
          </a:p>
        </p:txBody>
      </p:sp>
    </p:spTree>
    <p:extLst>
      <p:ext uri="{BB962C8B-B14F-4D97-AF65-F5344CB8AC3E}">
        <p14:creationId xmlns:p14="http://schemas.microsoft.com/office/powerpoint/2010/main" val="1037196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egnaposto immagine diapositiva 1"/>
          <p:cNvSpPr>
            <a:spLocks noGrp="1" noRot="1" noChangeAspect="1" noTextEdit="1"/>
          </p:cNvSpPr>
          <p:nvPr>
            <p:ph type="sldImg"/>
          </p:nvPr>
        </p:nvSpPr>
        <p:spPr>
          <a:ln/>
        </p:spPr>
      </p:sp>
      <p:sp>
        <p:nvSpPr>
          <p:cNvPr id="75779"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5780"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6D8F458F-B9AD-431A-A636-B9AD62DEF8EA}" type="slidenum">
              <a:rPr lang="fr-FR" altLang="fr-FR" smtClean="0"/>
              <a:pPr>
                <a:spcBef>
                  <a:spcPct val="0"/>
                </a:spcBef>
              </a:pPr>
              <a:t>2</a:t>
            </a:fld>
            <a:endParaRPr lang="fr-FR" altLang="fr-FR" smtClean="0"/>
          </a:p>
        </p:txBody>
      </p:sp>
    </p:spTree>
    <p:extLst>
      <p:ext uri="{BB962C8B-B14F-4D97-AF65-F5344CB8AC3E}">
        <p14:creationId xmlns:p14="http://schemas.microsoft.com/office/powerpoint/2010/main" val="3980878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20</a:t>
            </a:fld>
            <a:endParaRPr lang="fr-FR" altLang="fr-FR" smtClean="0"/>
          </a:p>
        </p:txBody>
      </p:sp>
    </p:spTree>
    <p:extLst>
      <p:ext uri="{BB962C8B-B14F-4D97-AF65-F5344CB8AC3E}">
        <p14:creationId xmlns:p14="http://schemas.microsoft.com/office/powerpoint/2010/main" val="37463175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21</a:t>
            </a:fld>
            <a:endParaRPr lang="fr-FR" altLang="fr-FR" smtClean="0"/>
          </a:p>
        </p:txBody>
      </p:sp>
    </p:spTree>
    <p:extLst>
      <p:ext uri="{BB962C8B-B14F-4D97-AF65-F5344CB8AC3E}">
        <p14:creationId xmlns:p14="http://schemas.microsoft.com/office/powerpoint/2010/main" val="3206066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22</a:t>
            </a:fld>
            <a:endParaRPr lang="fr-FR" altLang="fr-FR" smtClean="0"/>
          </a:p>
        </p:txBody>
      </p:sp>
    </p:spTree>
    <p:extLst>
      <p:ext uri="{BB962C8B-B14F-4D97-AF65-F5344CB8AC3E}">
        <p14:creationId xmlns:p14="http://schemas.microsoft.com/office/powerpoint/2010/main" val="26067840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23</a:t>
            </a:fld>
            <a:endParaRPr lang="fr-FR" altLang="fr-FR" smtClean="0"/>
          </a:p>
        </p:txBody>
      </p:sp>
    </p:spTree>
    <p:extLst>
      <p:ext uri="{BB962C8B-B14F-4D97-AF65-F5344CB8AC3E}">
        <p14:creationId xmlns:p14="http://schemas.microsoft.com/office/powerpoint/2010/main" val="20318555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24</a:t>
            </a:fld>
            <a:endParaRPr lang="fr-FR" altLang="fr-FR" smtClean="0"/>
          </a:p>
        </p:txBody>
      </p:sp>
    </p:spTree>
    <p:extLst>
      <p:ext uri="{BB962C8B-B14F-4D97-AF65-F5344CB8AC3E}">
        <p14:creationId xmlns:p14="http://schemas.microsoft.com/office/powerpoint/2010/main" val="35621904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25</a:t>
            </a:fld>
            <a:endParaRPr lang="fr-FR" altLang="fr-FR" smtClean="0"/>
          </a:p>
        </p:txBody>
      </p:sp>
    </p:spTree>
    <p:extLst>
      <p:ext uri="{BB962C8B-B14F-4D97-AF65-F5344CB8AC3E}">
        <p14:creationId xmlns:p14="http://schemas.microsoft.com/office/powerpoint/2010/main" val="7456645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26</a:t>
            </a:fld>
            <a:endParaRPr lang="fr-FR" altLang="fr-FR" smtClean="0"/>
          </a:p>
        </p:txBody>
      </p:sp>
    </p:spTree>
    <p:extLst>
      <p:ext uri="{BB962C8B-B14F-4D97-AF65-F5344CB8AC3E}">
        <p14:creationId xmlns:p14="http://schemas.microsoft.com/office/powerpoint/2010/main" val="2577569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3</a:t>
            </a:fld>
            <a:endParaRPr lang="fr-FR" altLang="fr-FR" smtClean="0"/>
          </a:p>
        </p:txBody>
      </p:sp>
    </p:spTree>
    <p:extLst>
      <p:ext uri="{BB962C8B-B14F-4D97-AF65-F5344CB8AC3E}">
        <p14:creationId xmlns:p14="http://schemas.microsoft.com/office/powerpoint/2010/main" val="3650905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4</a:t>
            </a:fld>
            <a:endParaRPr lang="fr-FR" altLang="fr-FR" smtClean="0"/>
          </a:p>
        </p:txBody>
      </p:sp>
    </p:spTree>
    <p:extLst>
      <p:ext uri="{BB962C8B-B14F-4D97-AF65-F5344CB8AC3E}">
        <p14:creationId xmlns:p14="http://schemas.microsoft.com/office/powerpoint/2010/main" val="1821536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5</a:t>
            </a:fld>
            <a:endParaRPr lang="fr-FR" altLang="fr-FR" smtClean="0"/>
          </a:p>
        </p:txBody>
      </p:sp>
    </p:spTree>
    <p:extLst>
      <p:ext uri="{BB962C8B-B14F-4D97-AF65-F5344CB8AC3E}">
        <p14:creationId xmlns:p14="http://schemas.microsoft.com/office/powerpoint/2010/main" val="4082808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6</a:t>
            </a:fld>
            <a:endParaRPr lang="fr-FR" altLang="fr-FR" smtClean="0"/>
          </a:p>
        </p:txBody>
      </p:sp>
    </p:spTree>
    <p:extLst>
      <p:ext uri="{BB962C8B-B14F-4D97-AF65-F5344CB8AC3E}">
        <p14:creationId xmlns:p14="http://schemas.microsoft.com/office/powerpoint/2010/main" val="2077303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7</a:t>
            </a:fld>
            <a:endParaRPr lang="fr-FR" altLang="fr-FR" smtClean="0"/>
          </a:p>
        </p:txBody>
      </p:sp>
    </p:spTree>
    <p:extLst>
      <p:ext uri="{BB962C8B-B14F-4D97-AF65-F5344CB8AC3E}">
        <p14:creationId xmlns:p14="http://schemas.microsoft.com/office/powerpoint/2010/main" val="3484627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dirty="0"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8</a:t>
            </a:fld>
            <a:endParaRPr lang="fr-FR" altLang="fr-FR" smtClean="0"/>
          </a:p>
        </p:txBody>
      </p:sp>
    </p:spTree>
    <p:extLst>
      <p:ext uri="{BB962C8B-B14F-4D97-AF65-F5344CB8AC3E}">
        <p14:creationId xmlns:p14="http://schemas.microsoft.com/office/powerpoint/2010/main" val="36452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egnaposto immagine diapositiva 1"/>
          <p:cNvSpPr>
            <a:spLocks noGrp="1" noRot="1" noChangeAspect="1" noTextEdit="1"/>
          </p:cNvSpPr>
          <p:nvPr>
            <p:ph type="sldImg"/>
          </p:nvPr>
        </p:nvSpPr>
        <p:spPr>
          <a:ln/>
        </p:spPr>
      </p:sp>
      <p:sp>
        <p:nvSpPr>
          <p:cNvPr id="778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fr-FR" smtClean="0"/>
          </a:p>
        </p:txBody>
      </p:sp>
      <p:sp>
        <p:nvSpPr>
          <p:cNvPr id="778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rebuchet MS" panose="020B0603020202020204" pitchFamily="34" charset="0"/>
              </a:defRPr>
            </a:lvl1pPr>
            <a:lvl2pPr marL="716798" indent="-275692">
              <a:spcBef>
                <a:spcPct val="30000"/>
              </a:spcBef>
              <a:defRPr sz="1200">
                <a:solidFill>
                  <a:schemeClr val="tx1"/>
                </a:solidFill>
                <a:latin typeface="Trebuchet MS" panose="020B0603020202020204" pitchFamily="34" charset="0"/>
              </a:defRPr>
            </a:lvl2pPr>
            <a:lvl3pPr marL="1102766" indent="-220553">
              <a:spcBef>
                <a:spcPct val="30000"/>
              </a:spcBef>
              <a:defRPr sz="1200">
                <a:solidFill>
                  <a:schemeClr val="tx1"/>
                </a:solidFill>
                <a:latin typeface="Trebuchet MS" panose="020B0603020202020204" pitchFamily="34" charset="0"/>
              </a:defRPr>
            </a:lvl3pPr>
            <a:lvl4pPr marL="1543873" indent="-220553">
              <a:spcBef>
                <a:spcPct val="30000"/>
              </a:spcBef>
              <a:defRPr sz="1200">
                <a:solidFill>
                  <a:schemeClr val="tx1"/>
                </a:solidFill>
                <a:latin typeface="Trebuchet MS" panose="020B0603020202020204" pitchFamily="34" charset="0"/>
              </a:defRPr>
            </a:lvl4pPr>
            <a:lvl5pPr marL="1984980" indent="-220553">
              <a:spcBef>
                <a:spcPct val="30000"/>
              </a:spcBef>
              <a:defRPr sz="1200">
                <a:solidFill>
                  <a:schemeClr val="tx1"/>
                </a:solidFill>
                <a:latin typeface="Trebuchet MS" panose="020B0603020202020204" pitchFamily="34" charset="0"/>
              </a:defRPr>
            </a:lvl5pPr>
            <a:lvl6pPr marL="2426086" indent="-220553" eaLnBrk="0" fontAlgn="base" hangingPunct="0">
              <a:spcBef>
                <a:spcPct val="30000"/>
              </a:spcBef>
              <a:spcAft>
                <a:spcPct val="0"/>
              </a:spcAft>
              <a:defRPr sz="1200">
                <a:solidFill>
                  <a:schemeClr val="tx1"/>
                </a:solidFill>
                <a:latin typeface="Trebuchet MS" panose="020B0603020202020204" pitchFamily="34" charset="0"/>
              </a:defRPr>
            </a:lvl6pPr>
            <a:lvl7pPr marL="2867193" indent="-220553" eaLnBrk="0" fontAlgn="base" hangingPunct="0">
              <a:spcBef>
                <a:spcPct val="30000"/>
              </a:spcBef>
              <a:spcAft>
                <a:spcPct val="0"/>
              </a:spcAft>
              <a:defRPr sz="1200">
                <a:solidFill>
                  <a:schemeClr val="tx1"/>
                </a:solidFill>
                <a:latin typeface="Trebuchet MS" panose="020B0603020202020204" pitchFamily="34" charset="0"/>
              </a:defRPr>
            </a:lvl7pPr>
            <a:lvl8pPr marL="3308299" indent="-220553" eaLnBrk="0" fontAlgn="base" hangingPunct="0">
              <a:spcBef>
                <a:spcPct val="30000"/>
              </a:spcBef>
              <a:spcAft>
                <a:spcPct val="0"/>
              </a:spcAft>
              <a:defRPr sz="1200">
                <a:solidFill>
                  <a:schemeClr val="tx1"/>
                </a:solidFill>
                <a:latin typeface="Trebuchet MS" panose="020B0603020202020204" pitchFamily="34" charset="0"/>
              </a:defRPr>
            </a:lvl8pPr>
            <a:lvl9pPr marL="3749406" indent="-220553" eaLnBrk="0" fontAlgn="base" hangingPunct="0">
              <a:spcBef>
                <a:spcPct val="30000"/>
              </a:spcBef>
              <a:spcAft>
                <a:spcPct val="0"/>
              </a:spcAft>
              <a:defRPr sz="1200">
                <a:solidFill>
                  <a:schemeClr val="tx1"/>
                </a:solidFill>
                <a:latin typeface="Trebuchet MS" panose="020B0603020202020204" pitchFamily="34" charset="0"/>
              </a:defRPr>
            </a:lvl9pPr>
          </a:lstStyle>
          <a:p>
            <a:pPr>
              <a:spcBef>
                <a:spcPct val="0"/>
              </a:spcBef>
            </a:pPr>
            <a:fld id="{E16ACAB5-7BDC-4B23-9FB8-8BCED3FE4329}" type="slidenum">
              <a:rPr lang="fr-FR" altLang="fr-FR" smtClean="0"/>
              <a:pPr>
                <a:spcBef>
                  <a:spcPct val="0"/>
                </a:spcBef>
              </a:pPr>
              <a:t>9</a:t>
            </a:fld>
            <a:endParaRPr lang="fr-FR" altLang="fr-FR" smtClean="0"/>
          </a:p>
        </p:txBody>
      </p:sp>
    </p:spTree>
    <p:extLst>
      <p:ext uri="{BB962C8B-B14F-4D97-AF65-F5344CB8AC3E}">
        <p14:creationId xmlns:p14="http://schemas.microsoft.com/office/powerpoint/2010/main" val="1133808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Rectangle 15"/>
          <p:cNvSpPr>
            <a:spLocks noChangeArrowheads="1"/>
          </p:cNvSpPr>
          <p:nvPr userDrawn="1"/>
        </p:nvSpPr>
        <p:spPr bwMode="gray">
          <a:xfrm>
            <a:off x="3174" y="0"/>
            <a:ext cx="9140825" cy="6857999"/>
          </a:xfrm>
          <a:prstGeom prst="rect">
            <a:avLst/>
          </a:prstGeom>
          <a:solidFill>
            <a:srgbClr val="D27610"/>
          </a:solidFill>
          <a:ln>
            <a:noFill/>
          </a:ln>
          <a:extLst/>
        </p:spPr>
        <p:txBody>
          <a:bodyPr wrap="none" anchor="ctr"/>
          <a:lstStyle>
            <a:lvl1pPr eaLnBrk="0" hangingPunct="0">
              <a:defRPr sz="1400" b="1">
                <a:solidFill>
                  <a:schemeClr val="bg1"/>
                </a:solidFill>
                <a:latin typeface="Trebuchet MS" pitchFamily="34" charset="0"/>
              </a:defRPr>
            </a:lvl1pPr>
            <a:lvl2pPr marL="742950" indent="-285750" eaLnBrk="0" hangingPunct="0">
              <a:defRPr sz="1400" b="1">
                <a:solidFill>
                  <a:schemeClr val="bg1"/>
                </a:solidFill>
                <a:latin typeface="Trebuchet MS" pitchFamily="34" charset="0"/>
              </a:defRPr>
            </a:lvl2pPr>
            <a:lvl3pPr marL="1143000" indent="-228600" eaLnBrk="0" hangingPunct="0">
              <a:defRPr sz="1400" b="1">
                <a:solidFill>
                  <a:schemeClr val="bg1"/>
                </a:solidFill>
                <a:latin typeface="Trebuchet MS" pitchFamily="34" charset="0"/>
              </a:defRPr>
            </a:lvl3pPr>
            <a:lvl4pPr marL="1600200" indent="-228600" eaLnBrk="0" hangingPunct="0">
              <a:defRPr sz="1400" b="1">
                <a:solidFill>
                  <a:schemeClr val="bg1"/>
                </a:solidFill>
                <a:latin typeface="Trebuchet MS" pitchFamily="34" charset="0"/>
              </a:defRPr>
            </a:lvl4pPr>
            <a:lvl5pPr marL="2057400" indent="-228600" eaLnBrk="0" hangingPunct="0">
              <a:defRPr sz="1400" b="1">
                <a:solidFill>
                  <a:schemeClr val="bg1"/>
                </a:solidFill>
                <a:latin typeface="Trebuchet MS" pitchFamily="34" charset="0"/>
              </a:defRPr>
            </a:lvl5pPr>
            <a:lvl6pPr marL="2514600" indent="-228600" algn="ctr" eaLnBrk="0" fontAlgn="base" hangingPunct="0">
              <a:spcBef>
                <a:spcPct val="0"/>
              </a:spcBef>
              <a:spcAft>
                <a:spcPct val="0"/>
              </a:spcAft>
              <a:defRPr sz="1400" b="1">
                <a:solidFill>
                  <a:schemeClr val="bg1"/>
                </a:solidFill>
                <a:latin typeface="Trebuchet MS" pitchFamily="34" charset="0"/>
              </a:defRPr>
            </a:lvl6pPr>
            <a:lvl7pPr marL="2971800" indent="-228600" algn="ctr" eaLnBrk="0" fontAlgn="base" hangingPunct="0">
              <a:spcBef>
                <a:spcPct val="0"/>
              </a:spcBef>
              <a:spcAft>
                <a:spcPct val="0"/>
              </a:spcAft>
              <a:defRPr sz="1400" b="1">
                <a:solidFill>
                  <a:schemeClr val="bg1"/>
                </a:solidFill>
                <a:latin typeface="Trebuchet MS" pitchFamily="34" charset="0"/>
              </a:defRPr>
            </a:lvl7pPr>
            <a:lvl8pPr marL="3429000" indent="-228600" algn="ctr" eaLnBrk="0" fontAlgn="base" hangingPunct="0">
              <a:spcBef>
                <a:spcPct val="0"/>
              </a:spcBef>
              <a:spcAft>
                <a:spcPct val="0"/>
              </a:spcAft>
              <a:defRPr sz="1400" b="1">
                <a:solidFill>
                  <a:schemeClr val="bg1"/>
                </a:solidFill>
                <a:latin typeface="Trebuchet MS" pitchFamily="34" charset="0"/>
              </a:defRPr>
            </a:lvl8pPr>
            <a:lvl9pPr marL="3886200" indent="-228600" algn="ctr" eaLnBrk="0" fontAlgn="base" hangingPunct="0">
              <a:spcBef>
                <a:spcPct val="0"/>
              </a:spcBef>
              <a:spcAft>
                <a:spcPct val="0"/>
              </a:spcAft>
              <a:defRPr sz="1400" b="1">
                <a:solidFill>
                  <a:schemeClr val="bg1"/>
                </a:solidFill>
                <a:latin typeface="Trebuchet MS" pitchFamily="34" charset="0"/>
              </a:defRPr>
            </a:lvl9pPr>
          </a:lstStyle>
          <a:p>
            <a:pPr algn="ctr" eaLnBrk="1" hangingPunct="1">
              <a:defRPr/>
            </a:pPr>
            <a:endParaRPr lang="fr-FR" altLang="fr-FR" smtClean="0"/>
          </a:p>
        </p:txBody>
      </p:sp>
      <p:sp>
        <p:nvSpPr>
          <p:cNvPr id="6" name="Freeform 25"/>
          <p:cNvSpPr>
            <a:spLocks noChangeAspect="1"/>
          </p:cNvSpPr>
          <p:nvPr/>
        </p:nvSpPr>
        <p:spPr bwMode="gray">
          <a:xfrm>
            <a:off x="287338" y="5030788"/>
            <a:ext cx="161925" cy="1827212"/>
          </a:xfrm>
          <a:custGeom>
            <a:avLst/>
            <a:gdLst>
              <a:gd name="T0" fmla="*/ 2147483646 w 120"/>
              <a:gd name="T1" fmla="*/ 0 h 1354"/>
              <a:gd name="T2" fmla="*/ 2147483646 w 120"/>
              <a:gd name="T3" fmla="*/ 2147483646 h 1354"/>
              <a:gd name="T4" fmla="*/ 0 w 120"/>
              <a:gd name="T5" fmla="*/ 2147483646 h 1354"/>
              <a:gd name="T6" fmla="*/ 0 w 120"/>
              <a:gd name="T7" fmla="*/ 2147483646 h 1354"/>
              <a:gd name="T8" fmla="*/ 2147483646 w 120"/>
              <a:gd name="T9" fmla="*/ 0 h 13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1354">
                <a:moveTo>
                  <a:pt x="120" y="0"/>
                </a:moveTo>
                <a:lnTo>
                  <a:pt x="120" y="1354"/>
                </a:lnTo>
                <a:lnTo>
                  <a:pt x="0" y="1354"/>
                </a:lnTo>
                <a:lnTo>
                  <a:pt x="0" y="85"/>
                </a:lnTo>
                <a:lnTo>
                  <a:pt x="120" y="0"/>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7" name="Freeform 30"/>
          <p:cNvSpPr>
            <a:spLocks noChangeAspect="1"/>
          </p:cNvSpPr>
          <p:nvPr/>
        </p:nvSpPr>
        <p:spPr bwMode="gray">
          <a:xfrm>
            <a:off x="287338" y="0"/>
            <a:ext cx="161925" cy="898525"/>
          </a:xfrm>
          <a:custGeom>
            <a:avLst/>
            <a:gdLst>
              <a:gd name="T0" fmla="*/ 2147483646 w 120"/>
              <a:gd name="T1" fmla="*/ 2147483646 h 666"/>
              <a:gd name="T2" fmla="*/ 2147483646 w 120"/>
              <a:gd name="T3" fmla="*/ 0 h 666"/>
              <a:gd name="T4" fmla="*/ 0 w 120"/>
              <a:gd name="T5" fmla="*/ 0 h 666"/>
              <a:gd name="T6" fmla="*/ 0 w 120"/>
              <a:gd name="T7" fmla="*/ 2147483646 h 666"/>
              <a:gd name="T8" fmla="*/ 2147483646 w 120"/>
              <a:gd name="T9" fmla="*/ 2147483646 h 6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666">
                <a:moveTo>
                  <a:pt x="120" y="581"/>
                </a:moveTo>
                <a:lnTo>
                  <a:pt x="120" y="0"/>
                </a:lnTo>
                <a:lnTo>
                  <a:pt x="0" y="0"/>
                </a:lnTo>
                <a:lnTo>
                  <a:pt x="0" y="666"/>
                </a:lnTo>
                <a:lnTo>
                  <a:pt x="120" y="581"/>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7170" name="Rectangle 2"/>
          <p:cNvSpPr>
            <a:spLocks noGrp="1" noChangeArrowheads="1"/>
          </p:cNvSpPr>
          <p:nvPr>
            <p:ph type="ctrTitle"/>
          </p:nvPr>
        </p:nvSpPr>
        <p:spPr bwMode="gray">
          <a:xfrm>
            <a:off x="287338" y="1379538"/>
            <a:ext cx="8299450" cy="525462"/>
          </a:xfrm>
        </p:spPr>
        <p:txBody>
          <a:bodyPr/>
          <a:lstStyle>
            <a:lvl1pPr>
              <a:defRPr sz="3200">
                <a:solidFill>
                  <a:schemeClr val="bg1"/>
                </a:solidFill>
              </a:defRPr>
            </a:lvl1pPr>
          </a:lstStyle>
          <a:p>
            <a:r>
              <a:rPr lang="en-US" smtClean="0"/>
              <a:t>Click to edit Master title style</a:t>
            </a:r>
            <a:endParaRPr lang="en-GB" dirty="0"/>
          </a:p>
        </p:txBody>
      </p:sp>
      <p:sp>
        <p:nvSpPr>
          <p:cNvPr id="7171" name="Rectangle 3"/>
          <p:cNvSpPr>
            <a:spLocks noGrp="1" noChangeArrowheads="1"/>
          </p:cNvSpPr>
          <p:nvPr>
            <p:ph type="subTitle" idx="1"/>
          </p:nvPr>
        </p:nvSpPr>
        <p:spPr bwMode="gray">
          <a:xfrm>
            <a:off x="287338" y="1905000"/>
            <a:ext cx="8299450" cy="2755900"/>
          </a:xfrm>
        </p:spPr>
        <p:txBody>
          <a:bodyPr/>
          <a:lstStyle>
            <a:lvl1pPr>
              <a:defRPr>
                <a:solidFill>
                  <a:schemeClr val="bg1"/>
                </a:solidFill>
              </a:defRPr>
            </a:lvl1pPr>
          </a:lstStyle>
          <a:p>
            <a:r>
              <a:rPr lang="en-GB" dirty="0"/>
              <a:t>Click to edit Master subtitle style</a:t>
            </a:r>
          </a:p>
        </p:txBody>
      </p:sp>
      <p:pic>
        <p:nvPicPr>
          <p:cNvPr id="8" name="Immagin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97122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VER_Ocean">
    <p:bg>
      <p:bgPr>
        <a:solidFill>
          <a:srgbClr val="EE902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323850" y="2057656"/>
            <a:ext cx="8460149" cy="207749"/>
          </a:xfrm>
          <a:prstGeom prst="rect">
            <a:avLst/>
          </a:prstGeom>
        </p:spPr>
        <p:txBody>
          <a:bodyPr wrap="square" lIns="0" tIns="0" rIns="0" bIns="0" anchor="t">
            <a:spAutoFit/>
          </a:bodyPr>
          <a:lstStyle>
            <a:lvl1pPr marL="0" indent="0" algn="l">
              <a:buNone/>
              <a:defRPr sz="135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95466"/>
          </a:xfrm>
          <a:prstGeom prst="rect">
            <a:avLst/>
          </a:prstGeom>
        </p:spPr>
        <p:txBody>
          <a:bodyPr wrap="square" lIns="0" tIns="0" rIns="0" bIns="0" anchor="t">
            <a:spAutoFit/>
          </a:bodyPr>
          <a:lstStyle>
            <a:lvl1pPr algn="l">
              <a:defRPr sz="240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Times New Roman" panose="02020603050405020304" pitchFamily="18" charset="0"/>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2"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2"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2"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6" name="Immagine 2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24222701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VER_Emerald">
    <p:bg>
      <p:bgPr>
        <a:solidFill>
          <a:srgbClr val="EE902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323850" y="2057656"/>
            <a:ext cx="8460149" cy="207749"/>
          </a:xfrm>
          <a:prstGeom prst="rect">
            <a:avLst/>
          </a:prstGeom>
        </p:spPr>
        <p:txBody>
          <a:bodyPr wrap="square" lIns="0" tIns="0" rIns="0" bIns="0" anchor="t">
            <a:spAutoFit/>
          </a:bodyPr>
          <a:lstStyle>
            <a:lvl1pPr marL="0" indent="0" algn="l">
              <a:buNone/>
              <a:defRPr sz="135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2"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2"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2"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6" name="Immagine 2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365964400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_Gold">
    <p:bg>
      <p:bgPr>
        <a:solidFill>
          <a:srgbClr val="EE902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323850" y="2057656"/>
            <a:ext cx="8460149" cy="230832"/>
          </a:xfrm>
          <a:prstGeom prst="rect">
            <a:avLst/>
          </a:prstGeom>
        </p:spPr>
        <p:txBody>
          <a:bodyPr wrap="square" lIns="0" tIns="0" rIns="0" bIns="0" anchor="t">
            <a:spAutoFit/>
          </a:bodyPr>
          <a:lstStyle>
            <a:lvl1pPr marL="0" indent="0" algn="l">
              <a:buNone/>
              <a:defRPr sz="150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2"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2"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2"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6" name="Immagine 2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26391712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_Burgundy">
    <p:bg>
      <p:bgPr>
        <a:solidFill>
          <a:srgbClr val="EE902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323850" y="2057656"/>
            <a:ext cx="8460149" cy="207749"/>
          </a:xfrm>
          <a:prstGeom prst="rect">
            <a:avLst/>
          </a:prstGeom>
        </p:spPr>
        <p:txBody>
          <a:bodyPr wrap="square" lIns="0" tIns="0" rIns="0" bIns="0" anchor="t">
            <a:spAutoFit/>
          </a:bodyPr>
          <a:lstStyle>
            <a:lvl1pPr marL="0" indent="0" algn="l">
              <a:buNone/>
              <a:defRPr sz="135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2"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2"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2"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6" name="Immagine 2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39701010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_Slate">
    <p:bg>
      <p:bgPr>
        <a:solidFill>
          <a:srgbClr val="EE902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323850" y="2057656"/>
            <a:ext cx="8460149" cy="230832"/>
          </a:xfrm>
          <a:prstGeom prst="rect">
            <a:avLst/>
          </a:prstGeom>
        </p:spPr>
        <p:txBody>
          <a:bodyPr wrap="square" lIns="0" tIns="0" rIns="0" bIns="0" anchor="t">
            <a:spAutoFit/>
          </a:bodyPr>
          <a:lstStyle>
            <a:lvl1pPr marL="0" indent="0" algn="l">
              <a:buNone/>
              <a:defRPr sz="150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2"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2"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2"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6" name="Immagine 2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18257235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_Plain">
    <p:bg>
      <p:bgPr>
        <a:solidFill>
          <a:srgbClr val="EE9024"/>
        </a:solidFill>
        <a:effectLst/>
      </p:bgPr>
    </p:bg>
    <p:spTree>
      <p:nvGrpSpPr>
        <p:cNvPr id="1" name=""/>
        <p:cNvGrpSpPr/>
        <p:nvPr/>
      </p:nvGrpSpPr>
      <p:grpSpPr>
        <a:xfrm>
          <a:off x="0" y="0"/>
          <a:ext cx="0" cy="0"/>
          <a:chOff x="0" y="0"/>
          <a:chExt cx="0" cy="0"/>
        </a:xfrm>
      </p:grpSpPr>
      <p:pic>
        <p:nvPicPr>
          <p:cNvPr id="17"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12000" y="6243268"/>
            <a:ext cx="972000" cy="373385"/>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hasCustomPrompt="1"/>
          </p:nvPr>
        </p:nvSpPr>
        <p:spPr bwMode="gray">
          <a:xfrm>
            <a:off x="323850" y="2057656"/>
            <a:ext cx="8460149" cy="230832"/>
          </a:xfrm>
          <a:prstGeom prst="rect">
            <a:avLst/>
          </a:prstGeom>
        </p:spPr>
        <p:txBody>
          <a:bodyPr wrap="square" lIns="0" tIns="0" rIns="0" bIns="0" anchor="t">
            <a:spAutoFit/>
          </a:bodyPr>
          <a:lstStyle>
            <a:lvl1pPr marL="0" indent="0" algn="l">
              <a:buNone/>
              <a:defRPr sz="1500" b="0">
                <a:solidFill>
                  <a:schemeClr val="tx2"/>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US" dirty="0" smtClean="0"/>
              <a:t>CLICK TO EDIT MASTER SUBTITLE STYLE</a:t>
            </a:r>
            <a:endParaRPr lang="en-GB"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a:solidFill>
                  <a:schemeClr val="tx2"/>
                </a:solidFill>
              </a:defRPr>
            </a:lvl1pPr>
          </a:lstStyle>
          <a:p>
            <a:r>
              <a:rPr lang="en-US" dirty="0" smtClean="0"/>
              <a:t>Click to edit Master title style</a:t>
            </a:r>
            <a:endParaRPr lang="en-GB"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tx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US" dirty="0" smtClean="0"/>
              <a:t>AUTHOR</a:t>
            </a:r>
            <a:endParaRPr lang="en-GB"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3"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3"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3"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3"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3"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3"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3"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3"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3"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7" name="Immagine 2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15949" y="6238875"/>
            <a:ext cx="872452" cy="336330"/>
          </a:xfrm>
          <a:prstGeom prst="rect">
            <a:avLst/>
          </a:prstGeom>
        </p:spPr>
      </p:pic>
    </p:spTree>
    <p:extLst>
      <p:ext uri="{BB962C8B-B14F-4D97-AF65-F5344CB8AC3E}">
        <p14:creationId xmlns:p14="http://schemas.microsoft.com/office/powerpoint/2010/main" val="3360650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lvl3pPr>
              <a:defRPr/>
            </a:lvl3pPr>
            <a:lvl4pPr>
              <a:defRPr/>
            </a:lvl4pPr>
            <a:lvl5pPr>
              <a:buNone/>
              <a:defRPr/>
            </a:lvl5pPr>
          </a:lstStyle>
          <a:p>
            <a:pPr lvl="0"/>
            <a:r>
              <a:rPr lang="en-US" smtClean="0"/>
              <a:t>Click to edit Master text styles</a:t>
            </a:r>
          </a:p>
          <a:p>
            <a:pPr lvl="1"/>
            <a:r>
              <a:rPr lang="en-US" smtClean="0"/>
              <a:t>Second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WELCOME AND INTRODUCTION</a:t>
            </a:r>
          </a:p>
        </p:txBody>
      </p:sp>
      <p:sp>
        <p:nvSpPr>
          <p:cNvPr id="5" name="Rectangle 6"/>
          <p:cNvSpPr>
            <a:spLocks noGrp="1" noChangeArrowheads="1"/>
          </p:cNvSpPr>
          <p:nvPr>
            <p:ph type="sldNum" sz="quarter" idx="11"/>
          </p:nvPr>
        </p:nvSpPr>
        <p:spPr>
          <a:ln/>
        </p:spPr>
        <p:txBody>
          <a:bodyPr/>
          <a:lstStyle>
            <a:lvl1pPr>
              <a:defRPr/>
            </a:lvl1pPr>
          </a:lstStyle>
          <a:p>
            <a:pPr>
              <a:defRPr/>
            </a:pPr>
            <a:r>
              <a:rPr lang="en-GB" altLang="it-IT"/>
              <a:t>Page </a:t>
            </a:r>
            <a:fld id="{13A3BA25-20CC-4860-BCC8-FE55AA5CB042}" type="slidenum">
              <a:rPr lang="en-GB" altLang="it-IT"/>
              <a:pPr>
                <a:defRPr/>
              </a:pPr>
              <a:t>‹N›</a:t>
            </a:fld>
            <a:endParaRPr lang="en-GB" altLang="it-IT"/>
          </a:p>
        </p:txBody>
      </p:sp>
    </p:spTree>
    <p:extLst>
      <p:ext uri="{BB962C8B-B14F-4D97-AF65-F5344CB8AC3E}">
        <p14:creationId xmlns:p14="http://schemas.microsoft.com/office/powerpoint/2010/main" val="3587016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Rectangle 5"/>
          <p:cNvSpPr>
            <a:spLocks noGrp="1" noChangeArrowheads="1"/>
          </p:cNvSpPr>
          <p:nvPr>
            <p:ph type="ftr" sz="quarter" idx="10"/>
          </p:nvPr>
        </p:nvSpPr>
        <p:spPr>
          <a:ln/>
        </p:spPr>
        <p:txBody>
          <a:bodyPr/>
          <a:lstStyle>
            <a:lvl1pPr>
              <a:defRPr/>
            </a:lvl1pPr>
          </a:lstStyle>
          <a:p>
            <a:pPr>
              <a:defRPr/>
            </a:pPr>
            <a:r>
              <a:rPr lang="en-GB"/>
              <a:t>WELCOME AND INTRODUCTION</a:t>
            </a:r>
          </a:p>
        </p:txBody>
      </p:sp>
      <p:sp>
        <p:nvSpPr>
          <p:cNvPr id="4" name="Rectangle 6"/>
          <p:cNvSpPr>
            <a:spLocks noGrp="1" noChangeArrowheads="1"/>
          </p:cNvSpPr>
          <p:nvPr>
            <p:ph type="sldNum" sz="quarter" idx="11"/>
          </p:nvPr>
        </p:nvSpPr>
        <p:spPr>
          <a:ln/>
        </p:spPr>
        <p:txBody>
          <a:bodyPr/>
          <a:lstStyle>
            <a:lvl1pPr>
              <a:defRPr/>
            </a:lvl1pPr>
          </a:lstStyle>
          <a:p>
            <a:pPr>
              <a:defRPr/>
            </a:pPr>
            <a:r>
              <a:rPr lang="en-GB" altLang="it-IT"/>
              <a:t>Page </a:t>
            </a:r>
            <a:fld id="{5ED413CD-246F-4D36-A953-6AF55642C891}" type="slidenum">
              <a:rPr lang="en-GB" altLang="it-IT"/>
              <a:pPr>
                <a:defRPr/>
              </a:pPr>
              <a:t>‹N›</a:t>
            </a:fld>
            <a:endParaRPr lang="en-GB" altLang="it-IT"/>
          </a:p>
        </p:txBody>
      </p:sp>
    </p:spTree>
    <p:extLst>
      <p:ext uri="{BB962C8B-B14F-4D97-AF65-F5344CB8AC3E}">
        <p14:creationId xmlns:p14="http://schemas.microsoft.com/office/powerpoint/2010/main" val="2352434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7338" y="673100"/>
            <a:ext cx="8569325" cy="971550"/>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287338" y="1820863"/>
            <a:ext cx="4208462" cy="4171950"/>
          </a:xfrm>
        </p:spPr>
        <p:txBody>
          <a:bodyPr/>
          <a:lstStyle>
            <a:lvl3pPr>
              <a:defRPr/>
            </a:lvl3pPr>
            <a:lvl4pPr>
              <a:defRPr/>
            </a:lvl4pPr>
          </a:lstStyle>
          <a:p>
            <a:pPr lvl="0"/>
            <a:r>
              <a:rPr lang="en-US" smtClean="0"/>
              <a:t>Click to edit Master text styles</a:t>
            </a:r>
          </a:p>
          <a:p>
            <a:pPr lvl="1"/>
            <a:r>
              <a:rPr lang="en-US" smtClean="0"/>
              <a:t>Second level</a:t>
            </a:r>
          </a:p>
        </p:txBody>
      </p:sp>
      <p:sp>
        <p:nvSpPr>
          <p:cNvPr id="4" name="Content Placeholder 3"/>
          <p:cNvSpPr>
            <a:spLocks noGrp="1"/>
          </p:cNvSpPr>
          <p:nvPr>
            <p:ph sz="half" idx="2"/>
          </p:nvPr>
        </p:nvSpPr>
        <p:spPr>
          <a:xfrm>
            <a:off x="4648200" y="1820863"/>
            <a:ext cx="4208463" cy="4171950"/>
          </a:xfrm>
        </p:spPr>
        <p:txBody>
          <a:bodyPr/>
          <a:lstStyle/>
          <a:p>
            <a:pPr lvl="0"/>
            <a:r>
              <a:rPr lang="en-US" smtClean="0"/>
              <a:t>Click to edit Master text styles</a:t>
            </a:r>
          </a:p>
          <a:p>
            <a:pPr lvl="1"/>
            <a:r>
              <a:rPr lang="en-US" smtClean="0"/>
              <a:t>Second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WELCOME AND INTRODUCTION</a:t>
            </a:r>
          </a:p>
        </p:txBody>
      </p:sp>
      <p:sp>
        <p:nvSpPr>
          <p:cNvPr id="6" name="Rectangle 6"/>
          <p:cNvSpPr>
            <a:spLocks noGrp="1" noChangeArrowheads="1"/>
          </p:cNvSpPr>
          <p:nvPr>
            <p:ph type="sldNum" sz="quarter" idx="11"/>
          </p:nvPr>
        </p:nvSpPr>
        <p:spPr>
          <a:ln/>
        </p:spPr>
        <p:txBody>
          <a:bodyPr/>
          <a:lstStyle>
            <a:lvl1pPr>
              <a:defRPr/>
            </a:lvl1pPr>
          </a:lstStyle>
          <a:p>
            <a:pPr>
              <a:defRPr/>
            </a:pPr>
            <a:r>
              <a:rPr lang="en-GB" altLang="it-IT"/>
              <a:t>Page </a:t>
            </a:r>
            <a:fld id="{BCC7C287-C88B-42A3-8ED3-5C526F52B8CD}" type="slidenum">
              <a:rPr lang="en-GB" altLang="it-IT"/>
              <a:pPr>
                <a:defRPr/>
              </a:pPr>
              <a:t>‹N›</a:t>
            </a:fld>
            <a:endParaRPr lang="en-GB" altLang="it-IT"/>
          </a:p>
        </p:txBody>
      </p:sp>
    </p:spTree>
    <p:extLst>
      <p:ext uri="{BB962C8B-B14F-4D97-AF65-F5344CB8AC3E}">
        <p14:creationId xmlns:p14="http://schemas.microsoft.com/office/powerpoint/2010/main" val="596574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hapitre 2">
    <p:spTree>
      <p:nvGrpSpPr>
        <p:cNvPr id="1" name=""/>
        <p:cNvGrpSpPr/>
        <p:nvPr/>
      </p:nvGrpSpPr>
      <p:grpSpPr>
        <a:xfrm>
          <a:off x="0" y="0"/>
          <a:ext cx="0" cy="0"/>
          <a:chOff x="0" y="0"/>
          <a:chExt cx="0" cy="0"/>
        </a:xfrm>
      </p:grpSpPr>
      <p:sp>
        <p:nvSpPr>
          <p:cNvPr id="6" name="Rectangle 12"/>
          <p:cNvSpPr/>
          <p:nvPr userDrawn="1"/>
        </p:nvSpPr>
        <p:spPr bwMode="gray">
          <a:xfrm>
            <a:off x="0" y="0"/>
            <a:ext cx="9144000" cy="1476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84664" tIns="42332" rIns="84664" bIns="42332" anchor="ctr"/>
          <a:lstStyle/>
          <a:p>
            <a:pPr algn="ctr" eaLnBrk="1" hangingPunct="1">
              <a:defRPr/>
            </a:pPr>
            <a:endParaRPr lang="fr-FR"/>
          </a:p>
        </p:txBody>
      </p:sp>
      <p:sp>
        <p:nvSpPr>
          <p:cNvPr id="7" name="Rectangle 13"/>
          <p:cNvSpPr/>
          <p:nvPr userDrawn="1"/>
        </p:nvSpPr>
        <p:spPr bwMode="gray">
          <a:xfrm>
            <a:off x="0" y="147638"/>
            <a:ext cx="9144000" cy="1476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4664" tIns="42332" rIns="84664" bIns="42332" anchor="ctr"/>
          <a:lstStyle/>
          <a:p>
            <a:pPr algn="ctr" eaLnBrk="1" hangingPunct="1">
              <a:defRPr/>
            </a:pPr>
            <a:endParaRPr lang="fr-FR"/>
          </a:p>
        </p:txBody>
      </p:sp>
      <p:sp>
        <p:nvSpPr>
          <p:cNvPr id="8" name="Rectangle 14"/>
          <p:cNvSpPr/>
          <p:nvPr userDrawn="1"/>
        </p:nvSpPr>
        <p:spPr bwMode="gray">
          <a:xfrm>
            <a:off x="0" y="293688"/>
            <a:ext cx="9144000" cy="147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4664" tIns="42332" rIns="84664" bIns="42332" anchor="ctr"/>
          <a:lstStyle/>
          <a:p>
            <a:pPr algn="ctr" eaLnBrk="1" hangingPunct="1">
              <a:defRPr/>
            </a:pPr>
            <a:endParaRPr lang="fr-FR"/>
          </a:p>
        </p:txBody>
      </p:sp>
      <p:sp>
        <p:nvSpPr>
          <p:cNvPr id="2" name="Titre 1"/>
          <p:cNvSpPr>
            <a:spLocks noGrp="1"/>
          </p:cNvSpPr>
          <p:nvPr>
            <p:ph type="ctrTitle"/>
          </p:nvPr>
        </p:nvSpPr>
        <p:spPr>
          <a:xfrm>
            <a:off x="4571717" y="2606052"/>
            <a:ext cx="4245165" cy="3566110"/>
          </a:xfrm>
        </p:spPr>
        <p:txBody>
          <a:bodyPr/>
          <a:lstStyle>
            <a:lvl1pPr>
              <a:lnSpc>
                <a:spcPts val="3055"/>
              </a:lnSpc>
              <a:defRPr sz="3100" b="0"/>
            </a:lvl1pPr>
          </a:lstStyle>
          <a:p>
            <a:r>
              <a:rPr lang="it-IT" noProof="0" smtClean="0"/>
              <a:t>Fare clic per modificare lo stile del titolo</a:t>
            </a:r>
            <a:endParaRPr lang="en-US" noProof="0" dirty="0"/>
          </a:p>
        </p:txBody>
      </p:sp>
      <p:sp>
        <p:nvSpPr>
          <p:cNvPr id="3" name="Sous-titre 2"/>
          <p:cNvSpPr>
            <a:spLocks noGrp="1"/>
          </p:cNvSpPr>
          <p:nvPr>
            <p:ph type="subTitle" idx="1"/>
          </p:nvPr>
        </p:nvSpPr>
        <p:spPr>
          <a:xfrm>
            <a:off x="326551" y="548680"/>
            <a:ext cx="8490331" cy="258061"/>
          </a:xfrm>
        </p:spPr>
        <p:txBody>
          <a:bodyPr/>
          <a:lstStyle>
            <a:lvl1pPr marL="501225" indent="-501225" algn="l">
              <a:lnSpc>
                <a:spcPct val="100000"/>
              </a:lnSpc>
              <a:spcAft>
                <a:spcPts val="0"/>
              </a:spcAft>
              <a:buSzPct val="150000"/>
              <a:buFont typeface="+mj-lt"/>
              <a:buNone/>
              <a:defRPr sz="1100">
                <a:solidFill>
                  <a:schemeClr val="tx1"/>
                </a:solidFill>
                <a:latin typeface="+mn-lt"/>
              </a:defRPr>
            </a:lvl1pPr>
            <a:lvl2pPr marL="457145" indent="0" algn="ctr">
              <a:buNone/>
              <a:defRPr>
                <a:solidFill>
                  <a:schemeClr val="tx1">
                    <a:tint val="75000"/>
                  </a:schemeClr>
                </a:solidFill>
              </a:defRPr>
            </a:lvl2pPr>
            <a:lvl3pPr marL="914290" indent="0" algn="ctr">
              <a:buNone/>
              <a:defRPr>
                <a:solidFill>
                  <a:schemeClr val="tx1">
                    <a:tint val="75000"/>
                  </a:schemeClr>
                </a:solidFill>
              </a:defRPr>
            </a:lvl3pPr>
            <a:lvl4pPr marL="1371435" indent="0" algn="ctr">
              <a:buNone/>
              <a:defRPr>
                <a:solidFill>
                  <a:schemeClr val="tx1">
                    <a:tint val="75000"/>
                  </a:schemeClr>
                </a:solidFill>
              </a:defRPr>
            </a:lvl4pPr>
            <a:lvl5pPr marL="1828579" indent="0" algn="ctr">
              <a:buNone/>
              <a:defRPr>
                <a:solidFill>
                  <a:schemeClr val="tx1">
                    <a:tint val="75000"/>
                  </a:schemeClr>
                </a:solidFill>
              </a:defRPr>
            </a:lvl5pPr>
            <a:lvl6pPr marL="2285724" indent="0" algn="ctr">
              <a:buNone/>
              <a:defRPr>
                <a:solidFill>
                  <a:schemeClr val="tx1">
                    <a:tint val="75000"/>
                  </a:schemeClr>
                </a:solidFill>
              </a:defRPr>
            </a:lvl6pPr>
            <a:lvl7pPr marL="2742869" indent="0" algn="ctr">
              <a:buNone/>
              <a:defRPr>
                <a:solidFill>
                  <a:schemeClr val="tx1">
                    <a:tint val="75000"/>
                  </a:schemeClr>
                </a:solidFill>
              </a:defRPr>
            </a:lvl7pPr>
            <a:lvl8pPr marL="3200014" indent="0" algn="ctr">
              <a:buNone/>
              <a:defRPr>
                <a:solidFill>
                  <a:schemeClr val="tx1">
                    <a:tint val="75000"/>
                  </a:schemeClr>
                </a:solidFill>
              </a:defRPr>
            </a:lvl8pPr>
            <a:lvl9pPr marL="3657159" indent="0" algn="ctr">
              <a:buNone/>
              <a:defRPr>
                <a:solidFill>
                  <a:schemeClr val="tx1">
                    <a:tint val="75000"/>
                  </a:schemeClr>
                </a:solidFill>
              </a:defRPr>
            </a:lvl9pPr>
          </a:lstStyle>
          <a:p>
            <a:r>
              <a:rPr lang="it-IT" noProof="0" smtClean="0"/>
              <a:t>Fare clic per modificare lo stile del sottotitolo dello schema</a:t>
            </a:r>
            <a:endParaRPr lang="en-US" noProof="0" dirty="0" smtClean="0"/>
          </a:p>
        </p:txBody>
      </p:sp>
      <p:sp>
        <p:nvSpPr>
          <p:cNvPr id="11" name="Espace réservé pour une image  14"/>
          <p:cNvSpPr>
            <a:spLocks noGrp="1"/>
          </p:cNvSpPr>
          <p:nvPr>
            <p:ph type="pic" sz="quarter" idx="17"/>
          </p:nvPr>
        </p:nvSpPr>
        <p:spPr>
          <a:xfrm>
            <a:off x="326363" y="822857"/>
            <a:ext cx="3918614" cy="5314286"/>
          </a:xfrm>
          <a:solidFill>
            <a:srgbClr val="D27610"/>
          </a:solidFill>
        </p:spPr>
        <p:txBody>
          <a:bodyPr anchor="ctr"/>
          <a:lstStyle>
            <a:lvl1pPr algn="ctr">
              <a:defRPr/>
            </a:lvl1pPr>
          </a:lstStyle>
          <a:p>
            <a:pPr lvl="0"/>
            <a:r>
              <a:rPr lang="it-IT" noProof="0" smtClean="0"/>
              <a:t>Fare clic sull'icona per inserire un'immagine</a:t>
            </a:r>
            <a:endParaRPr lang="fr-FR" noProof="0" dirty="0"/>
          </a:p>
        </p:txBody>
      </p:sp>
      <p:sp>
        <p:nvSpPr>
          <p:cNvPr id="16" name="Espace réservé du contenu 20"/>
          <p:cNvSpPr>
            <a:spLocks noGrp="1"/>
          </p:cNvSpPr>
          <p:nvPr>
            <p:ph sz="quarter" idx="18"/>
          </p:nvPr>
        </p:nvSpPr>
        <p:spPr>
          <a:xfrm>
            <a:off x="4591237" y="822996"/>
            <a:ext cx="4226399" cy="1303002"/>
          </a:xfrm>
        </p:spPr>
        <p:txBody>
          <a:bodyPr anchor="ctr"/>
          <a:lstStyle>
            <a:lvl1pPr>
              <a:defRPr sz="9300">
                <a:solidFill>
                  <a:srgbClr val="FF9900"/>
                </a:solidFill>
                <a:latin typeface="Georgia"/>
                <a:cs typeface="Georgia"/>
              </a:defRPr>
            </a:lvl1pPr>
          </a:lstStyle>
          <a:p>
            <a:pPr lvl="0"/>
            <a:r>
              <a:rPr lang="it-IT" smtClean="0"/>
              <a:t>Fare clic per modificare stili del testo dello schema</a:t>
            </a:r>
          </a:p>
        </p:txBody>
      </p:sp>
      <p:sp>
        <p:nvSpPr>
          <p:cNvPr id="9" name="Espace réservé de la date 11"/>
          <p:cNvSpPr>
            <a:spLocks noGrp="1"/>
          </p:cNvSpPr>
          <p:nvPr>
            <p:ph type="dt" sz="half" idx="19"/>
          </p:nvPr>
        </p:nvSpPr>
        <p:spPr>
          <a:xfrm>
            <a:off x="6138863" y="6378575"/>
            <a:ext cx="1503362" cy="204788"/>
          </a:xfrm>
          <a:prstGeom prst="rect">
            <a:avLst/>
          </a:prstGeom>
        </p:spPr>
        <p:txBody>
          <a:bodyPr lIns="84664" tIns="42332" rIns="84664" bIns="42332"/>
          <a:lstStyle>
            <a:lvl1pPr algn="ctr" eaLnBrk="1" hangingPunct="1">
              <a:defRPr/>
            </a:lvl1pPr>
          </a:lstStyle>
          <a:p>
            <a:pPr>
              <a:defRPr/>
            </a:pPr>
            <a:r>
              <a:rPr lang="en-US"/>
              <a:t>Date</a:t>
            </a:r>
          </a:p>
        </p:txBody>
      </p:sp>
      <p:sp>
        <p:nvSpPr>
          <p:cNvPr id="10" name="Espace réservé du numéro de diapositive 16"/>
          <p:cNvSpPr>
            <a:spLocks noGrp="1"/>
          </p:cNvSpPr>
          <p:nvPr>
            <p:ph type="sldNum" sz="quarter" idx="20"/>
          </p:nvPr>
        </p:nvSpPr>
        <p:spPr/>
        <p:txBody>
          <a:bodyPr/>
          <a:lstStyle>
            <a:lvl1pPr>
              <a:defRPr/>
            </a:lvl1pPr>
          </a:lstStyle>
          <a:p>
            <a:pPr>
              <a:defRPr/>
            </a:pPr>
            <a:fld id="{24FAB796-8AD6-4F9D-85D9-0FB5E7AE72AE}" type="slidenum">
              <a:rPr lang="en-US" altLang="it-IT"/>
              <a:pPr>
                <a:defRPr/>
              </a:pPr>
              <a:t>‹N›</a:t>
            </a:fld>
            <a:endParaRPr lang="en-US" altLang="it-IT"/>
          </a:p>
        </p:txBody>
      </p:sp>
      <p:sp>
        <p:nvSpPr>
          <p:cNvPr id="12" name="Espace réservé du pied de page 17"/>
          <p:cNvSpPr>
            <a:spLocks noGrp="1"/>
          </p:cNvSpPr>
          <p:nvPr>
            <p:ph type="ftr" sz="quarter" idx="21"/>
          </p:nvPr>
        </p:nvSpPr>
        <p:spPr/>
        <p:txBody>
          <a:bodyPr/>
          <a:lstStyle>
            <a:lvl1pPr>
              <a:defRPr/>
            </a:lvl1pPr>
          </a:lstStyle>
          <a:p>
            <a:pPr>
              <a:defRPr/>
            </a:pPr>
            <a:r>
              <a:rPr lang="en-US"/>
              <a:t>Titre de la présentation</a:t>
            </a:r>
          </a:p>
        </p:txBody>
      </p:sp>
    </p:spTree>
    <p:extLst>
      <p:ext uri="{BB962C8B-B14F-4D97-AF65-F5344CB8AC3E}">
        <p14:creationId xmlns:p14="http://schemas.microsoft.com/office/powerpoint/2010/main" val="390561521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‹N›</a:t>
            </a:fld>
            <a:endParaRPr lang="en-GB"/>
          </a:p>
        </p:txBody>
      </p:sp>
    </p:spTree>
    <p:extLst>
      <p:ext uri="{BB962C8B-B14F-4D97-AF65-F5344CB8AC3E}">
        <p14:creationId xmlns:p14="http://schemas.microsoft.com/office/powerpoint/2010/main" val="1859381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Image 02">
    <p:bg>
      <p:bgPr>
        <a:solidFill>
          <a:srgbClr val="EE9024"/>
        </a:solidFill>
        <a:effectLst/>
      </p:bgPr>
    </p:bg>
    <p:spTree>
      <p:nvGrpSpPr>
        <p:cNvPr id="1" name=""/>
        <p:cNvGrpSpPr/>
        <p:nvPr/>
      </p:nvGrpSpPr>
      <p:grpSpPr>
        <a:xfrm>
          <a:off x="0" y="0"/>
          <a:ext cx="0" cy="0"/>
          <a:chOff x="0" y="0"/>
          <a:chExt cx="0" cy="0"/>
        </a:xfrm>
      </p:grpSpPr>
      <p:sp>
        <p:nvSpPr>
          <p:cNvPr id="29" name="Rectangle 18"/>
          <p:cNvSpPr/>
          <p:nvPr userDrawn="1"/>
        </p:nvSpPr>
        <p:spPr bwMode="gray">
          <a:xfrm>
            <a:off x="2" y="0"/>
            <a:ext cx="9143998" cy="6858000"/>
          </a:xfrm>
          <a:prstGeom prst="rect">
            <a:avLst/>
          </a:prstGeom>
          <a:blipFill dpi="0" rotWithShape="1">
            <a:blip r:embed="rId2" cstate="print">
              <a:extLst>
                <a:ext uri="{28A0092B-C50C-407E-A947-70E740481C1C}">
                  <a14:useLocalDpi xmlns:a14="http://schemas.microsoft.com/office/drawing/2010/main" val="0"/>
                </a:ext>
              </a:extLst>
            </a:blip>
            <a:srcRect/>
            <a:stretch>
              <a:fillRect l="-16663" r="-166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0136" tIns="40068" rIns="80136" bIns="40068" rtlCol="0" anchor="ctr"/>
          <a:lstStyle/>
          <a:p>
            <a:pPr algn="ctr"/>
            <a:endParaRPr lang="en-GB" dirty="0"/>
          </a:p>
        </p:txBody>
      </p:sp>
      <p:sp>
        <p:nvSpPr>
          <p:cNvPr id="26" name="Rectangle 25"/>
          <p:cNvSpPr/>
          <p:nvPr userDrawn="1"/>
        </p:nvSpPr>
        <p:spPr>
          <a:xfrm>
            <a:off x="0" y="3631724"/>
            <a:ext cx="8783998" cy="1147025"/>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Subtitle 2"/>
          <p:cNvSpPr>
            <a:spLocks noGrp="1"/>
          </p:cNvSpPr>
          <p:nvPr>
            <p:ph type="subTitle" idx="1" hasCustomPrompt="1"/>
          </p:nvPr>
        </p:nvSpPr>
        <p:spPr bwMode="gray">
          <a:xfrm>
            <a:off x="323850" y="4291897"/>
            <a:ext cx="8460149" cy="207749"/>
          </a:xfrm>
          <a:prstGeom prst="rect">
            <a:avLst/>
          </a:prstGeom>
        </p:spPr>
        <p:txBody>
          <a:bodyPr wrap="square" lIns="0" tIns="0" rIns="0" bIns="0" anchor="t">
            <a:spAutoFit/>
          </a:bodyPr>
          <a:lstStyle>
            <a:lvl1pPr marL="0" indent="0" algn="l">
              <a:buNone/>
              <a:defRPr sz="1350" b="0">
                <a:solidFill>
                  <a:schemeClr val="tx2"/>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TITLE OF PRESENTATION </a:t>
            </a:r>
            <a:endParaRPr lang="en-GB" noProof="0" dirty="0"/>
          </a:p>
        </p:txBody>
      </p:sp>
      <p:sp>
        <p:nvSpPr>
          <p:cNvPr id="2" name="Title 1"/>
          <p:cNvSpPr>
            <a:spLocks noGrp="1"/>
          </p:cNvSpPr>
          <p:nvPr>
            <p:ph type="ctrTitle" hasCustomPrompt="1"/>
          </p:nvPr>
        </p:nvSpPr>
        <p:spPr bwMode="gray">
          <a:xfrm>
            <a:off x="323851" y="3897941"/>
            <a:ext cx="8460149" cy="240066"/>
          </a:xfrm>
          <a:prstGeom prst="rect">
            <a:avLst/>
          </a:prstGeom>
        </p:spPr>
        <p:txBody>
          <a:bodyPr wrap="square" lIns="0" tIns="0" rIns="0" bIns="0" anchor="t">
            <a:spAutoFit/>
          </a:bodyPr>
          <a:lstStyle>
            <a:lvl1pPr algn="l">
              <a:defRPr sz="1950" baseline="0">
                <a:solidFill>
                  <a:schemeClr val="tx2"/>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3"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3"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3"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3"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3"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3"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3"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3"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3"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8" name="Immagin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42157492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_Image 01">
    <p:bg>
      <p:bgPr>
        <a:solidFill>
          <a:srgbClr val="EE9024"/>
        </a:solidFill>
        <a:effectLst/>
      </p:bgPr>
    </p:bg>
    <p:spTree>
      <p:nvGrpSpPr>
        <p:cNvPr id="1" name=""/>
        <p:cNvGrpSpPr/>
        <p:nvPr/>
      </p:nvGrpSpPr>
      <p:grpSpPr>
        <a:xfrm>
          <a:off x="0" y="0"/>
          <a:ext cx="0" cy="0"/>
          <a:chOff x="0" y="0"/>
          <a:chExt cx="0" cy="0"/>
        </a:xfrm>
      </p:grpSpPr>
      <p:sp>
        <p:nvSpPr>
          <p:cNvPr id="19" name="Rectangle 18"/>
          <p:cNvSpPr/>
          <p:nvPr userDrawn="1"/>
        </p:nvSpPr>
        <p:spPr bwMode="gray">
          <a:xfrm>
            <a:off x="3" y="0"/>
            <a:ext cx="9143998" cy="6858000"/>
          </a:xfrm>
          <a:prstGeom prst="rect">
            <a:avLst/>
          </a:prstGeom>
          <a:blipFill dpi="0" rotWithShape="1">
            <a:blip r:embed="rId2" cstate="print">
              <a:extLst>
                <a:ext uri="{28A0092B-C50C-407E-A947-70E740481C1C}">
                  <a14:useLocalDpi xmlns:a14="http://schemas.microsoft.com/office/drawing/2010/main" val="0"/>
                </a:ext>
              </a:extLst>
            </a:blip>
            <a:srcRect/>
            <a:stretch>
              <a:fillRect l="-4866" r="-31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0102" tIns="30051" rIns="60102" bIns="30051" rtlCol="0" anchor="ctr"/>
          <a:lstStyle/>
          <a:p>
            <a:pPr algn="ctr"/>
            <a:endParaRPr lang="en-GB" sz="1350" dirty="0"/>
          </a:p>
        </p:txBody>
      </p:sp>
      <p:sp>
        <p:nvSpPr>
          <p:cNvPr id="3" name="Subtitle 2"/>
          <p:cNvSpPr>
            <a:spLocks noGrp="1"/>
          </p:cNvSpPr>
          <p:nvPr>
            <p:ph type="subTitle" idx="1" hasCustomPrompt="1"/>
          </p:nvPr>
        </p:nvSpPr>
        <p:spPr bwMode="gray">
          <a:xfrm>
            <a:off x="323850" y="2057656"/>
            <a:ext cx="8460149" cy="207749"/>
          </a:xfrm>
          <a:prstGeom prst="rect">
            <a:avLst/>
          </a:prstGeom>
        </p:spPr>
        <p:txBody>
          <a:bodyPr wrap="square" lIns="0" tIns="0" rIns="0" bIns="0" anchor="t">
            <a:spAutoFit/>
          </a:bodyPr>
          <a:lstStyle>
            <a:lvl1pPr marL="0" indent="0" algn="l">
              <a:buNone/>
              <a:defRPr sz="135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baseline="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algn="l" defTabSz="685584" rtl="0" eaLnBrk="1" latinLnBrk="0" hangingPunct="1">
              <a:lnSpc>
                <a:spcPct val="100000"/>
              </a:lnSpc>
              <a:spcBef>
                <a:spcPct val="0"/>
              </a:spcBef>
              <a:buNone/>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lvl="0"/>
            <a:r>
              <a:rPr lang="en-GB" noProof="0" dirty="0" smtClean="0"/>
              <a:t>CITTÀ, DATA</a:t>
            </a:r>
            <a:endParaRPr lang="en-GB" noProof="0" dirty="0"/>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3"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3"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3"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3"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3"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3"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3"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3"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3"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7" name="Immagine 2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219908395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_Charcoal">
    <p:bg>
      <p:bgPr>
        <a:solidFill>
          <a:srgbClr val="EE902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323850" y="2057656"/>
            <a:ext cx="8460149" cy="207749"/>
          </a:xfrm>
          <a:prstGeom prst="rect">
            <a:avLst/>
          </a:prstGeom>
        </p:spPr>
        <p:txBody>
          <a:bodyPr wrap="square" lIns="0" tIns="0" rIns="0" bIns="0" anchor="t">
            <a:spAutoFit/>
          </a:bodyPr>
          <a:lstStyle>
            <a:lvl1pPr marL="0" indent="0" algn="l">
              <a:buNone/>
              <a:defRPr sz="1350" b="0">
                <a:solidFill>
                  <a:schemeClr val="bg1"/>
                </a:solidFill>
              </a:defRPr>
            </a:lvl1pPr>
            <a:lvl2pPr marL="342791" indent="0" algn="ctr">
              <a:buNone/>
              <a:defRPr>
                <a:solidFill>
                  <a:schemeClr val="tx1">
                    <a:tint val="75000"/>
                  </a:schemeClr>
                </a:solidFill>
              </a:defRPr>
            </a:lvl2pPr>
            <a:lvl3pPr marL="685584" indent="0" algn="ctr">
              <a:buNone/>
              <a:defRPr>
                <a:solidFill>
                  <a:schemeClr val="tx1">
                    <a:tint val="75000"/>
                  </a:schemeClr>
                </a:solidFill>
              </a:defRPr>
            </a:lvl3pPr>
            <a:lvl4pPr marL="1028376" indent="0" algn="ctr">
              <a:buNone/>
              <a:defRPr>
                <a:solidFill>
                  <a:schemeClr val="tx1">
                    <a:tint val="75000"/>
                  </a:schemeClr>
                </a:solidFill>
              </a:defRPr>
            </a:lvl4pPr>
            <a:lvl5pPr marL="1371167" indent="0" algn="ctr">
              <a:buNone/>
              <a:defRPr>
                <a:solidFill>
                  <a:schemeClr val="tx1">
                    <a:tint val="75000"/>
                  </a:schemeClr>
                </a:solidFill>
              </a:defRPr>
            </a:lvl5pPr>
            <a:lvl6pPr marL="1713959" indent="0" algn="ctr">
              <a:buNone/>
              <a:defRPr>
                <a:solidFill>
                  <a:schemeClr val="tx1">
                    <a:tint val="75000"/>
                  </a:schemeClr>
                </a:solidFill>
              </a:defRPr>
            </a:lvl6pPr>
            <a:lvl7pPr marL="2056751" indent="0" algn="ctr">
              <a:buNone/>
              <a:defRPr>
                <a:solidFill>
                  <a:schemeClr val="tx1">
                    <a:tint val="75000"/>
                  </a:schemeClr>
                </a:solidFill>
              </a:defRPr>
            </a:lvl7pPr>
            <a:lvl8pPr marL="2399543" indent="0" algn="ctr">
              <a:buNone/>
              <a:defRPr>
                <a:solidFill>
                  <a:schemeClr val="tx1">
                    <a:tint val="75000"/>
                  </a:schemeClr>
                </a:solidFill>
              </a:defRPr>
            </a:lvl8pPr>
            <a:lvl9pPr marL="2742335"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2" name="Title 1"/>
          <p:cNvSpPr>
            <a:spLocks noGrp="1"/>
          </p:cNvSpPr>
          <p:nvPr>
            <p:ph type="ctrTitle"/>
          </p:nvPr>
        </p:nvSpPr>
        <p:spPr bwMode="gray">
          <a:xfrm>
            <a:off x="323851" y="1663700"/>
            <a:ext cx="8460149" cy="240066"/>
          </a:xfrm>
          <a:prstGeom prst="rect">
            <a:avLst/>
          </a:prstGeom>
        </p:spPr>
        <p:txBody>
          <a:bodyPr wrap="square" lIns="0" tIns="0" rIns="0" bIns="0" anchor="t">
            <a:spAutoFit/>
          </a:bodyPr>
          <a:lstStyle>
            <a:lvl1pPr algn="l">
              <a:defRPr sz="1950">
                <a:solidFill>
                  <a:schemeClr val="bg1"/>
                </a:solidFill>
              </a:defRPr>
            </a:lvl1pPr>
          </a:lstStyle>
          <a:p>
            <a:r>
              <a:rPr lang="en-GB" noProof="0" dirty="0" smtClean="0"/>
              <a:t>Click to edit Master title style</a:t>
            </a:r>
            <a:endParaRPr lang="en-GB" noProof="0" dirty="0"/>
          </a:p>
        </p:txBody>
      </p:sp>
      <p:sp>
        <p:nvSpPr>
          <p:cNvPr id="30" name="Text Placeholder 29"/>
          <p:cNvSpPr>
            <a:spLocks noGrp="1"/>
          </p:cNvSpPr>
          <p:nvPr>
            <p:ph type="body" sz="quarter" idx="11" hasCustomPrompt="1"/>
          </p:nvPr>
        </p:nvSpPr>
        <p:spPr bwMode="gray">
          <a:xfrm>
            <a:off x="323850" y="5147222"/>
            <a:ext cx="3958398" cy="161583"/>
          </a:xfrm>
          <a:prstGeom prst="rect">
            <a:avLst/>
          </a:prstGeom>
        </p:spPr>
        <p:txBody>
          <a:bodyPr vert="horz" wrap="square" lIns="0" tIns="0" rIns="0" bIns="0" rtlCol="0" anchor="b" anchorCtr="0">
            <a:spAutoFit/>
          </a:bodyPr>
          <a:lstStyle>
            <a:lvl1pPr marL="0" marR="0" indent="0" algn="l" defTabSz="685584" rtl="0" eaLnBrk="1" fontAlgn="auto" latinLnBrk="0" hangingPunct="1">
              <a:lnSpc>
                <a:spcPct val="100000"/>
              </a:lnSpc>
              <a:spcBef>
                <a:spcPct val="0"/>
              </a:spcBef>
              <a:spcAft>
                <a:spcPts val="450"/>
              </a:spcAft>
              <a:buClrTx/>
              <a:buSzTx/>
              <a:buFont typeface="Arial" pitchFamily="34" charset="0"/>
              <a:buNone/>
              <a:tabLst/>
              <a:defRPr lang="en-GB" sz="1050" b="1" kern="1200" cap="none" baseline="0" dirty="0" smtClean="0">
                <a:solidFill>
                  <a:schemeClr val="bg1"/>
                </a:solidFill>
                <a:latin typeface="+mj-lt"/>
                <a:ea typeface="+mj-ea"/>
                <a:cs typeface="+mj-cs"/>
              </a:defRPr>
            </a:lvl1pPr>
            <a:lvl2pPr>
              <a:defRPr sz="900" b="0" cap="all" baseline="0">
                <a:solidFill>
                  <a:schemeClr val="bg1"/>
                </a:solidFill>
              </a:defRPr>
            </a:lvl2pPr>
            <a:lvl3pPr>
              <a:defRPr sz="900" b="0" cap="all" baseline="0">
                <a:solidFill>
                  <a:schemeClr val="bg1"/>
                </a:solidFill>
              </a:defRPr>
            </a:lvl3pPr>
            <a:lvl4pPr>
              <a:defRPr sz="900" b="0" cap="all" baseline="0">
                <a:solidFill>
                  <a:schemeClr val="bg1"/>
                </a:solidFill>
              </a:defRPr>
            </a:lvl4pPr>
            <a:lvl5pPr>
              <a:defRPr sz="900" b="0" cap="all" baseline="0">
                <a:solidFill>
                  <a:schemeClr val="bg1"/>
                </a:solidFill>
              </a:defRPr>
            </a:lvl5pPr>
          </a:lstStyle>
          <a:p>
            <a:pPr marL="0" marR="0" lvl="0" indent="0" algn="l" defTabSz="685584" rtl="0" eaLnBrk="1" fontAlgn="auto" latinLnBrk="0" hangingPunct="1">
              <a:lnSpc>
                <a:spcPct val="100000"/>
              </a:lnSpc>
              <a:spcBef>
                <a:spcPct val="0"/>
              </a:spcBef>
              <a:spcAft>
                <a:spcPts val="450"/>
              </a:spcAft>
              <a:buClrTx/>
              <a:buSzTx/>
              <a:buFont typeface="Arial" pitchFamily="34" charset="0"/>
              <a:buNone/>
              <a:tabLst/>
              <a:defRPr/>
            </a:pPr>
            <a:r>
              <a:rPr lang="en-GB" noProof="0" dirty="0" smtClean="0"/>
              <a:t>CITTÀ, DATA</a:t>
            </a:r>
          </a:p>
        </p:txBody>
      </p:sp>
      <p:grpSp>
        <p:nvGrpSpPr>
          <p:cNvPr id="4" name="Group 3"/>
          <p:cNvGrpSpPr/>
          <p:nvPr userDrawn="1"/>
        </p:nvGrpSpPr>
        <p:grpSpPr>
          <a:xfrm>
            <a:off x="565174" y="5637822"/>
            <a:ext cx="157956" cy="1220178"/>
            <a:chOff x="485006" y="5637822"/>
            <a:chExt cx="157956" cy="1220178"/>
          </a:xfrm>
        </p:grpSpPr>
        <p:pic>
          <p:nvPicPr>
            <p:cNvPr id="10" name="Picture 22"/>
            <p:cNvPicPr>
              <a:picLocks noChangeAspect="1" noChangeArrowheads="1"/>
            </p:cNvPicPr>
            <p:nvPr userDrawn="1"/>
          </p:nvPicPr>
          <p:blipFill>
            <a:blip r:embed="rId2" cstate="print"/>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2" cstate="print"/>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2" cstate="print"/>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565174" y="2"/>
            <a:ext cx="157956"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2" cstate="print"/>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2" cstate="print"/>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2" cstate="print"/>
              <a:srcRect t="34555" r="9545"/>
              <a:stretch>
                <a:fillRect/>
              </a:stretch>
            </p:blipFill>
            <p:spPr bwMode="auto">
              <a:xfrm>
                <a:off x="556467" y="156161"/>
                <a:ext cx="157956" cy="595532"/>
              </a:xfrm>
              <a:prstGeom prst="rect">
                <a:avLst/>
              </a:prstGeom>
              <a:noFill/>
              <a:ln w="6350">
                <a:noFill/>
                <a:miter lim="800000"/>
                <a:headEnd/>
                <a:tailEnd/>
              </a:ln>
            </p:spPr>
          </p:pic>
        </p:grpSp>
      </p:grpSp>
      <p:pic>
        <p:nvPicPr>
          <p:cNvPr id="27" name="Immagine 2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27874773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2.png"/><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7338" y="673100"/>
            <a:ext cx="856932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fr-FR" smtClean="0"/>
              <a:t>CLICK TO EDIT MASTER TITLE STYLE</a:t>
            </a:r>
            <a:br>
              <a:rPr lang="en-GB" altLang="fr-FR" smtClean="0"/>
            </a:br>
            <a:endParaRPr lang="en-GB" altLang="fr-FR" smtClean="0"/>
          </a:p>
        </p:txBody>
      </p:sp>
      <p:sp>
        <p:nvSpPr>
          <p:cNvPr id="1027" name="Rectangle 3"/>
          <p:cNvSpPr>
            <a:spLocks noGrp="1" noChangeArrowheads="1"/>
          </p:cNvSpPr>
          <p:nvPr>
            <p:ph type="body" idx="1"/>
          </p:nvPr>
        </p:nvSpPr>
        <p:spPr bwMode="auto">
          <a:xfrm>
            <a:off x="287338" y="1820863"/>
            <a:ext cx="8569325"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2"/>
            <a:r>
              <a:rPr lang="en-GB" altLang="fr-FR" smtClean="0"/>
              <a:t>First level</a:t>
            </a:r>
          </a:p>
          <a:p>
            <a:pPr lvl="3"/>
            <a:r>
              <a:rPr lang="en-GB" altLang="fr-FR" smtClean="0"/>
              <a:t>Second level</a:t>
            </a:r>
          </a:p>
        </p:txBody>
      </p:sp>
      <p:sp>
        <p:nvSpPr>
          <p:cNvPr id="1029" name="Rectangle 5"/>
          <p:cNvSpPr>
            <a:spLocks noGrp="1" noChangeArrowheads="1"/>
          </p:cNvSpPr>
          <p:nvPr>
            <p:ph type="ftr" sz="quarter" idx="3"/>
          </p:nvPr>
        </p:nvSpPr>
        <p:spPr bwMode="auto">
          <a:xfrm>
            <a:off x="649288" y="6327775"/>
            <a:ext cx="6692900" cy="1587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1" hangingPunct="1">
              <a:defRPr sz="1000" b="0">
                <a:solidFill>
                  <a:srgbClr val="ED1A3B"/>
                </a:solidFill>
                <a:latin typeface="Trebuchet MS" pitchFamily="34" charset="0"/>
              </a:defRPr>
            </a:lvl1pPr>
          </a:lstStyle>
          <a:p>
            <a:pPr>
              <a:defRPr/>
            </a:pPr>
            <a:r>
              <a:rPr lang="en-GB"/>
              <a:t>WELCOME AND INTRODUCTION</a:t>
            </a:r>
          </a:p>
        </p:txBody>
      </p:sp>
      <p:sp>
        <p:nvSpPr>
          <p:cNvPr id="1030" name="Rectangle 6"/>
          <p:cNvSpPr>
            <a:spLocks noGrp="1" noChangeArrowheads="1"/>
          </p:cNvSpPr>
          <p:nvPr>
            <p:ph type="sldNum" sz="quarter" idx="4"/>
          </p:nvPr>
        </p:nvSpPr>
        <p:spPr bwMode="auto">
          <a:xfrm>
            <a:off x="649288" y="6486525"/>
            <a:ext cx="2133600"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1" hangingPunct="1">
              <a:defRPr sz="1000" b="0">
                <a:solidFill>
                  <a:srgbClr val="ED1A3B"/>
                </a:solidFill>
              </a:defRPr>
            </a:lvl1pPr>
          </a:lstStyle>
          <a:p>
            <a:pPr>
              <a:defRPr/>
            </a:pPr>
            <a:r>
              <a:rPr lang="en-GB" altLang="it-IT"/>
              <a:t>Page </a:t>
            </a:r>
            <a:fld id="{B6CD7929-999B-4E2C-A801-270437E4A591}" type="slidenum">
              <a:rPr lang="en-GB" altLang="it-IT"/>
              <a:pPr>
                <a:defRPr/>
              </a:pPr>
              <a:t>‹N›</a:t>
            </a:fld>
            <a:endParaRPr lang="en-GB" altLang="it-IT"/>
          </a:p>
        </p:txBody>
      </p:sp>
      <p:pic>
        <p:nvPicPr>
          <p:cNvPr id="2" name="Picture 9" descr="BDO_Logo_RGB 10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81938" y="6238875"/>
            <a:ext cx="9747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Freeform 11"/>
          <p:cNvSpPr>
            <a:spLocks noChangeAspect="1"/>
          </p:cNvSpPr>
          <p:nvPr/>
        </p:nvSpPr>
        <p:spPr bwMode="gray">
          <a:xfrm>
            <a:off x="287338" y="0"/>
            <a:ext cx="161925" cy="554038"/>
          </a:xfrm>
          <a:custGeom>
            <a:avLst/>
            <a:gdLst>
              <a:gd name="T0" fmla="*/ 2147483646 w 120"/>
              <a:gd name="T1" fmla="*/ 2147483646 h 411"/>
              <a:gd name="T2" fmla="*/ 2147483646 w 120"/>
              <a:gd name="T3" fmla="*/ 0 h 411"/>
              <a:gd name="T4" fmla="*/ 0 w 120"/>
              <a:gd name="T5" fmla="*/ 0 h 411"/>
              <a:gd name="T6" fmla="*/ 0 w 120"/>
              <a:gd name="T7" fmla="*/ 2147483646 h 411"/>
              <a:gd name="T8" fmla="*/ 2147483646 w 120"/>
              <a:gd name="T9" fmla="*/ 2147483646 h 4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411">
                <a:moveTo>
                  <a:pt x="120" y="328"/>
                </a:moveTo>
                <a:lnTo>
                  <a:pt x="120" y="0"/>
                </a:lnTo>
                <a:lnTo>
                  <a:pt x="0" y="0"/>
                </a:lnTo>
                <a:lnTo>
                  <a:pt x="0" y="411"/>
                </a:lnTo>
                <a:lnTo>
                  <a:pt x="120" y="328"/>
                </a:lnTo>
                <a:close/>
              </a:path>
            </a:pathLst>
          </a:custGeom>
          <a:solidFill>
            <a:srgbClr val="ED1A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032" name="Freeform 12"/>
          <p:cNvSpPr>
            <a:spLocks noChangeAspect="1"/>
          </p:cNvSpPr>
          <p:nvPr/>
        </p:nvSpPr>
        <p:spPr bwMode="gray">
          <a:xfrm>
            <a:off x="287338" y="6242050"/>
            <a:ext cx="161925" cy="615950"/>
          </a:xfrm>
          <a:custGeom>
            <a:avLst/>
            <a:gdLst>
              <a:gd name="T0" fmla="*/ 0 w 120"/>
              <a:gd name="T1" fmla="*/ 2147483646 h 456"/>
              <a:gd name="T2" fmla="*/ 0 w 120"/>
              <a:gd name="T3" fmla="*/ 2147483646 h 456"/>
              <a:gd name="T4" fmla="*/ 2147483646 w 120"/>
              <a:gd name="T5" fmla="*/ 2147483646 h 456"/>
              <a:gd name="T6" fmla="*/ 2147483646 w 120"/>
              <a:gd name="T7" fmla="*/ 0 h 456"/>
              <a:gd name="T8" fmla="*/ 0 w 120"/>
              <a:gd name="T9" fmla="*/ 2147483646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456">
                <a:moveTo>
                  <a:pt x="0" y="85"/>
                </a:moveTo>
                <a:lnTo>
                  <a:pt x="0" y="456"/>
                </a:lnTo>
                <a:lnTo>
                  <a:pt x="120" y="456"/>
                </a:lnTo>
                <a:lnTo>
                  <a:pt x="120" y="0"/>
                </a:lnTo>
                <a:lnTo>
                  <a:pt x="0" y="85"/>
                </a:lnTo>
                <a:close/>
              </a:path>
            </a:pathLst>
          </a:custGeom>
          <a:solidFill>
            <a:srgbClr val="ED1A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Tree>
  </p:cSld>
  <p:clrMap bg1="lt1" tx1="dk1" bg2="lt2" tx2="dk2" accent1="accent1" accent2="accent2" accent3="accent3" accent4="accent4" accent5="accent5" accent6="accent6" hlink="hlink" folHlink="folHlink"/>
  <p:sldLayoutIdLst>
    <p:sldLayoutId id="2147484225" r:id="rId1"/>
    <p:sldLayoutId id="2147484222" r:id="rId2"/>
    <p:sldLayoutId id="2147484223" r:id="rId3"/>
    <p:sldLayoutId id="2147484224" r:id="rId4"/>
    <p:sldLayoutId id="2147484226" r:id="rId5"/>
    <p:sldLayoutId id="2147484239" r:id="rId6"/>
  </p:sldLayoutIdLst>
  <p:timing>
    <p:tnLst>
      <p:par>
        <p:cTn id="1" dur="indefinite" restart="never" nodeType="tmRoot"/>
      </p:par>
    </p:tnLst>
  </p:timing>
  <p:hf hdr="0" dt="0"/>
  <p:txStyles>
    <p:titleStyle>
      <a:lvl1pPr algn="l" rtl="0" eaLnBrk="0" fontAlgn="base" hangingPunct="0">
        <a:lnSpc>
          <a:spcPct val="105000"/>
        </a:lnSpc>
        <a:spcBef>
          <a:spcPct val="0"/>
        </a:spcBef>
        <a:spcAft>
          <a:spcPct val="0"/>
        </a:spcAft>
        <a:defRPr sz="2800" b="1">
          <a:solidFill>
            <a:schemeClr val="accent1"/>
          </a:solidFill>
          <a:latin typeface="+mj-lt"/>
          <a:ea typeface="+mj-ea"/>
          <a:cs typeface="+mj-cs"/>
        </a:defRPr>
      </a:lvl1pPr>
      <a:lvl2pPr algn="l" rtl="0" eaLnBrk="0" fontAlgn="base" hangingPunct="0">
        <a:lnSpc>
          <a:spcPct val="105000"/>
        </a:lnSpc>
        <a:spcBef>
          <a:spcPct val="0"/>
        </a:spcBef>
        <a:spcAft>
          <a:spcPct val="0"/>
        </a:spcAft>
        <a:defRPr sz="2800" b="1">
          <a:solidFill>
            <a:schemeClr val="accent1"/>
          </a:solidFill>
          <a:latin typeface="Trebuchet MS" pitchFamily="34" charset="0"/>
        </a:defRPr>
      </a:lvl2pPr>
      <a:lvl3pPr algn="l" rtl="0" eaLnBrk="0" fontAlgn="base" hangingPunct="0">
        <a:lnSpc>
          <a:spcPct val="105000"/>
        </a:lnSpc>
        <a:spcBef>
          <a:spcPct val="0"/>
        </a:spcBef>
        <a:spcAft>
          <a:spcPct val="0"/>
        </a:spcAft>
        <a:defRPr sz="2800" b="1">
          <a:solidFill>
            <a:schemeClr val="accent1"/>
          </a:solidFill>
          <a:latin typeface="Trebuchet MS" pitchFamily="34" charset="0"/>
        </a:defRPr>
      </a:lvl3pPr>
      <a:lvl4pPr algn="l" rtl="0" eaLnBrk="0" fontAlgn="base" hangingPunct="0">
        <a:lnSpc>
          <a:spcPct val="105000"/>
        </a:lnSpc>
        <a:spcBef>
          <a:spcPct val="0"/>
        </a:spcBef>
        <a:spcAft>
          <a:spcPct val="0"/>
        </a:spcAft>
        <a:defRPr sz="2800" b="1">
          <a:solidFill>
            <a:schemeClr val="accent1"/>
          </a:solidFill>
          <a:latin typeface="Trebuchet MS" pitchFamily="34" charset="0"/>
        </a:defRPr>
      </a:lvl4pPr>
      <a:lvl5pPr algn="l" rtl="0" eaLnBrk="0" fontAlgn="base" hangingPunct="0">
        <a:lnSpc>
          <a:spcPct val="105000"/>
        </a:lnSpc>
        <a:spcBef>
          <a:spcPct val="0"/>
        </a:spcBef>
        <a:spcAft>
          <a:spcPct val="0"/>
        </a:spcAft>
        <a:defRPr sz="2800" b="1">
          <a:solidFill>
            <a:schemeClr val="accent1"/>
          </a:solidFill>
          <a:latin typeface="Trebuchet MS" pitchFamily="34" charset="0"/>
        </a:defRPr>
      </a:lvl5pPr>
      <a:lvl6pPr marL="457200" algn="l" rtl="0" fontAlgn="base">
        <a:lnSpc>
          <a:spcPct val="105000"/>
        </a:lnSpc>
        <a:spcBef>
          <a:spcPct val="0"/>
        </a:spcBef>
        <a:spcAft>
          <a:spcPct val="0"/>
        </a:spcAft>
        <a:defRPr sz="2800" b="1">
          <a:solidFill>
            <a:schemeClr val="accent1"/>
          </a:solidFill>
          <a:latin typeface="Trebuchet MS" pitchFamily="34" charset="0"/>
        </a:defRPr>
      </a:lvl6pPr>
      <a:lvl7pPr marL="914400" algn="l" rtl="0" fontAlgn="base">
        <a:lnSpc>
          <a:spcPct val="105000"/>
        </a:lnSpc>
        <a:spcBef>
          <a:spcPct val="0"/>
        </a:spcBef>
        <a:spcAft>
          <a:spcPct val="0"/>
        </a:spcAft>
        <a:defRPr sz="2800" b="1">
          <a:solidFill>
            <a:schemeClr val="accent1"/>
          </a:solidFill>
          <a:latin typeface="Trebuchet MS" pitchFamily="34" charset="0"/>
        </a:defRPr>
      </a:lvl7pPr>
      <a:lvl8pPr marL="1371600" algn="l" rtl="0" fontAlgn="base">
        <a:lnSpc>
          <a:spcPct val="105000"/>
        </a:lnSpc>
        <a:spcBef>
          <a:spcPct val="0"/>
        </a:spcBef>
        <a:spcAft>
          <a:spcPct val="0"/>
        </a:spcAft>
        <a:defRPr sz="2800" b="1">
          <a:solidFill>
            <a:schemeClr val="accent1"/>
          </a:solidFill>
          <a:latin typeface="Trebuchet MS" pitchFamily="34" charset="0"/>
        </a:defRPr>
      </a:lvl8pPr>
      <a:lvl9pPr marL="1828800" algn="l" rtl="0" fontAlgn="base">
        <a:lnSpc>
          <a:spcPct val="105000"/>
        </a:lnSpc>
        <a:spcBef>
          <a:spcPct val="0"/>
        </a:spcBef>
        <a:spcAft>
          <a:spcPct val="0"/>
        </a:spcAft>
        <a:defRPr sz="2800" b="1">
          <a:solidFill>
            <a:schemeClr val="accent1"/>
          </a:solidFill>
          <a:latin typeface="Trebuchet MS" pitchFamily="34" charset="0"/>
        </a:defRPr>
      </a:lvl9pPr>
    </p:titleStyle>
    <p:body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rgbClr val="D27610"/>
        </a:solidFill>
        <a:effectLst/>
      </p:bgPr>
    </p:bg>
    <p:spTree>
      <p:nvGrpSpPr>
        <p:cNvPr id="1" name=""/>
        <p:cNvGrpSpPr/>
        <p:nvPr/>
      </p:nvGrpSpPr>
      <p:grpSpPr>
        <a:xfrm>
          <a:off x="0" y="0"/>
          <a:ext cx="0" cy="0"/>
          <a:chOff x="0" y="0"/>
          <a:chExt cx="0" cy="0"/>
        </a:xfrm>
      </p:grpSpPr>
      <p:sp>
        <p:nvSpPr>
          <p:cNvPr id="5" name="Freeform 12"/>
          <p:cNvSpPr>
            <a:spLocks noChangeAspect="1"/>
          </p:cNvSpPr>
          <p:nvPr userDrawn="1"/>
        </p:nvSpPr>
        <p:spPr bwMode="gray">
          <a:xfrm>
            <a:off x="565007" y="6242050"/>
            <a:ext cx="161925" cy="615950"/>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68570" tIns="34286" rIns="68570" bIns="34286"/>
          <a:lstStyle/>
          <a:p>
            <a:pPr algn="ctr">
              <a:defRPr/>
            </a:pPr>
            <a:endParaRPr lang="en-GB" sz="1350"/>
          </a:p>
        </p:txBody>
      </p:sp>
      <p:sp>
        <p:nvSpPr>
          <p:cNvPr id="6" name="TextBox 5"/>
          <p:cNvSpPr txBox="1"/>
          <p:nvPr userDrawn="1"/>
        </p:nvSpPr>
        <p:spPr>
          <a:xfrm>
            <a:off x="882739" y="6527426"/>
            <a:ext cx="415047" cy="115416"/>
          </a:xfrm>
          <a:prstGeom prst="rect">
            <a:avLst/>
          </a:prstGeom>
          <a:noFill/>
        </p:spPr>
        <p:txBody>
          <a:bodyPr wrap="square" lIns="0" tIns="0" rIns="0" bIns="0" rtlCol="0" anchor="b" anchorCtr="0">
            <a:spAutoFit/>
          </a:bodyPr>
          <a:lstStyle/>
          <a:p>
            <a:fld id="{BFB441F5-AB9F-4FDC-AD6C-CB1DCDA421C0}" type="slidenum">
              <a:rPr lang="en-GB" sz="750" smtClean="0">
                <a:solidFill>
                  <a:schemeClr val="tx1"/>
                </a:solidFill>
              </a:rPr>
              <a:t>‹N›</a:t>
            </a:fld>
            <a:endParaRPr lang="en-GB" sz="750" dirty="0">
              <a:solidFill>
                <a:schemeClr val="tx1"/>
              </a:solidFill>
            </a:endParaRPr>
          </a:p>
        </p:txBody>
      </p:sp>
      <p:sp>
        <p:nvSpPr>
          <p:cNvPr id="7" name="Freeform 6"/>
          <p:cNvSpPr>
            <a:spLocks noChangeAspect="1"/>
          </p:cNvSpPr>
          <p:nvPr userDrawn="1"/>
        </p:nvSpPr>
        <p:spPr bwMode="gray">
          <a:xfrm>
            <a:off x="565007" y="0"/>
            <a:ext cx="161925" cy="554038"/>
          </a:xfrm>
          <a:custGeom>
            <a:avLst/>
            <a:gdLst/>
            <a:ahLst/>
            <a:cxnLst>
              <a:cxn ang="0">
                <a:pos x="120" y="328"/>
              </a:cxn>
              <a:cxn ang="0">
                <a:pos x="120" y="0"/>
              </a:cxn>
              <a:cxn ang="0">
                <a:pos x="0" y="0"/>
              </a:cxn>
              <a:cxn ang="0">
                <a:pos x="0" y="411"/>
              </a:cxn>
              <a:cxn ang="0">
                <a:pos x="120" y="328"/>
              </a:cxn>
            </a:cxnLst>
            <a:rect l="0" t="0" r="r" b="b"/>
            <a:pathLst>
              <a:path w="120" h="411">
                <a:moveTo>
                  <a:pt x="120" y="328"/>
                </a:moveTo>
                <a:lnTo>
                  <a:pt x="120" y="0"/>
                </a:lnTo>
                <a:lnTo>
                  <a:pt x="0" y="0"/>
                </a:lnTo>
                <a:lnTo>
                  <a:pt x="0" y="411"/>
                </a:lnTo>
                <a:lnTo>
                  <a:pt x="120" y="328"/>
                </a:lnTo>
                <a:close/>
              </a:path>
            </a:pathLst>
          </a:custGeom>
          <a:solidFill>
            <a:srgbClr val="ED1A3B"/>
          </a:solidFill>
          <a:ln w="9525">
            <a:noFill/>
            <a:round/>
            <a:headEnd/>
            <a:tailEnd/>
          </a:ln>
        </p:spPr>
        <p:txBody>
          <a:bodyPr lIns="68570" tIns="34286" rIns="68570" bIns="34286"/>
          <a:lstStyle/>
          <a:p>
            <a:pPr algn="ctr">
              <a:defRPr/>
            </a:pPr>
            <a:endParaRPr lang="en-GB" sz="1350"/>
          </a:p>
        </p:txBody>
      </p:sp>
      <p:pic>
        <p:nvPicPr>
          <p:cNvPr id="9" name="Immagine 8"/>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871791" y="6266581"/>
            <a:ext cx="963681" cy="393930"/>
          </a:xfrm>
          <a:prstGeom prst="rect">
            <a:avLst/>
          </a:prstGeom>
        </p:spPr>
      </p:pic>
    </p:spTree>
    <p:extLst>
      <p:ext uri="{BB962C8B-B14F-4D97-AF65-F5344CB8AC3E}">
        <p14:creationId xmlns:p14="http://schemas.microsoft.com/office/powerpoint/2010/main" val="793342292"/>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Lst>
  <p:timing>
    <p:tnLst>
      <p:par>
        <p:cTn id="1" dur="indefinite" restart="never" nodeType="tmRoot"/>
      </p:par>
    </p:tnLst>
  </p:timing>
  <p:hf sldNum="0" hdr="0" ftr="0" dt="0"/>
  <p:txStyles>
    <p:titleStyle>
      <a:lvl1pPr algn="l" defTabSz="685584" rtl="0" eaLnBrk="1" latinLnBrk="0" hangingPunct="1">
        <a:lnSpc>
          <a:spcPct val="80000"/>
        </a:lnSpc>
        <a:spcBef>
          <a:spcPct val="0"/>
        </a:spcBef>
        <a:buNone/>
        <a:defRPr sz="1950" b="1" kern="1200" cap="all" baseline="0">
          <a:solidFill>
            <a:schemeClr val="tx2"/>
          </a:solidFill>
          <a:latin typeface="+mj-lt"/>
          <a:ea typeface="+mj-ea"/>
          <a:cs typeface="+mj-cs"/>
        </a:defRPr>
      </a:lvl1pPr>
    </p:titleStyle>
    <p:bodyStyle>
      <a:lvl1pPr marL="0" indent="0" algn="l" defTabSz="685584" rtl="0" eaLnBrk="1" latinLnBrk="0" hangingPunct="1">
        <a:lnSpc>
          <a:spcPct val="100000"/>
        </a:lnSpc>
        <a:spcBef>
          <a:spcPts val="0"/>
        </a:spcBef>
        <a:spcAft>
          <a:spcPts val="450"/>
        </a:spcAft>
        <a:buFont typeface="Arial" pitchFamily="34" charset="0"/>
        <a:buNone/>
        <a:defRPr sz="1350" b="1" kern="1200">
          <a:solidFill>
            <a:schemeClr val="tx2"/>
          </a:solidFill>
          <a:latin typeface="+mn-lt"/>
          <a:ea typeface="+mn-ea"/>
          <a:cs typeface="+mn-cs"/>
        </a:defRPr>
      </a:lvl1pPr>
      <a:lvl2pPr marL="0" indent="0" algn="l" defTabSz="685584" rtl="0" eaLnBrk="1" latinLnBrk="0" hangingPunct="1">
        <a:lnSpc>
          <a:spcPct val="100000"/>
        </a:lnSpc>
        <a:spcBef>
          <a:spcPts val="0"/>
        </a:spcBef>
        <a:spcAft>
          <a:spcPts val="450"/>
        </a:spcAft>
        <a:buFont typeface="Arial" pitchFamily="34" charset="0"/>
        <a:buNone/>
        <a:defRPr sz="1200" kern="1200">
          <a:solidFill>
            <a:schemeClr val="tx1"/>
          </a:solidFill>
          <a:latin typeface="+mn-lt"/>
          <a:ea typeface="+mn-ea"/>
          <a:cs typeface="+mn-cs"/>
        </a:defRPr>
      </a:lvl2pPr>
      <a:lvl3pPr marL="197617" indent="-197617" algn="l" defTabSz="685584" rtl="0" eaLnBrk="1" latinLnBrk="0" hangingPunct="1">
        <a:lnSpc>
          <a:spcPct val="100000"/>
        </a:lnSpc>
        <a:spcBef>
          <a:spcPts val="0"/>
        </a:spcBef>
        <a:spcAft>
          <a:spcPts val="450"/>
        </a:spcAft>
        <a:buFont typeface="Trebuchet MS" pitchFamily="34" charset="0"/>
        <a:buChar char="•"/>
        <a:defRPr sz="1200" kern="1200">
          <a:solidFill>
            <a:schemeClr val="tx1"/>
          </a:solidFill>
          <a:latin typeface="+mn-lt"/>
          <a:ea typeface="+mn-ea"/>
          <a:cs typeface="+mn-cs"/>
        </a:defRPr>
      </a:lvl3pPr>
      <a:lvl4pPr marL="403567" indent="-205950" algn="l" defTabSz="685584" rtl="0" eaLnBrk="1" latinLnBrk="0" hangingPunct="1">
        <a:lnSpc>
          <a:spcPct val="100000"/>
        </a:lnSpc>
        <a:spcBef>
          <a:spcPts val="0"/>
        </a:spcBef>
        <a:spcAft>
          <a:spcPts val="450"/>
        </a:spcAft>
        <a:buFont typeface="Trebuchet MS" pitchFamily="34" charset="0"/>
        <a:buChar char="–"/>
        <a:defRPr sz="1200" kern="1200">
          <a:solidFill>
            <a:schemeClr val="tx1"/>
          </a:solidFill>
          <a:latin typeface="+mn-lt"/>
          <a:ea typeface="+mn-ea"/>
          <a:cs typeface="+mn-cs"/>
        </a:defRPr>
      </a:lvl4pPr>
      <a:lvl5pPr marL="602372" indent="-198807" algn="l" defTabSz="685584" rtl="0" eaLnBrk="1" latinLnBrk="0" hangingPunct="1">
        <a:lnSpc>
          <a:spcPct val="100000"/>
        </a:lnSpc>
        <a:spcBef>
          <a:spcPts val="0"/>
        </a:spcBef>
        <a:spcAft>
          <a:spcPts val="450"/>
        </a:spcAft>
        <a:buFont typeface="Trebuchet MS" pitchFamily="34" charset="0"/>
        <a:buChar char="–"/>
        <a:defRPr sz="1200" kern="1200">
          <a:solidFill>
            <a:schemeClr val="tx1"/>
          </a:solidFill>
          <a:latin typeface="+mn-lt"/>
          <a:ea typeface="+mn-ea"/>
          <a:cs typeface="+mn-cs"/>
        </a:defRPr>
      </a:lvl5pPr>
      <a:lvl6pPr marL="600075" indent="0" algn="l" defTabSz="685584" rtl="0" eaLnBrk="1" latinLnBrk="0" hangingPunct="1">
        <a:lnSpc>
          <a:spcPct val="100000"/>
        </a:lnSpc>
        <a:spcBef>
          <a:spcPts val="0"/>
        </a:spcBef>
        <a:spcAft>
          <a:spcPts val="450"/>
        </a:spcAft>
        <a:buFont typeface="Trebuchet MS" pitchFamily="34" charset="0"/>
        <a:buNone/>
        <a:defRPr lang="en-GB" sz="1200" kern="1200" baseline="0" dirty="0" smtClean="0">
          <a:solidFill>
            <a:schemeClr val="tx1"/>
          </a:solidFill>
          <a:latin typeface="+mn-lt"/>
          <a:ea typeface="+mn-ea"/>
          <a:cs typeface="+mn-cs"/>
        </a:defRPr>
      </a:lvl6pPr>
      <a:lvl7pPr marL="600075" indent="0" algn="l" defTabSz="685584" rtl="0" eaLnBrk="1" latinLnBrk="0" hangingPunct="1">
        <a:lnSpc>
          <a:spcPct val="100000"/>
        </a:lnSpc>
        <a:spcBef>
          <a:spcPts val="0"/>
        </a:spcBef>
        <a:spcAft>
          <a:spcPts val="450"/>
        </a:spcAft>
        <a:buFont typeface="Arial" pitchFamily="34" charset="0"/>
        <a:buNone/>
        <a:defRPr sz="1200" kern="1200">
          <a:solidFill>
            <a:schemeClr val="tx1"/>
          </a:solidFill>
          <a:latin typeface="+mn-lt"/>
          <a:ea typeface="+mn-ea"/>
          <a:cs typeface="+mn-cs"/>
        </a:defRPr>
      </a:lvl7pPr>
      <a:lvl8pPr marL="600075" indent="0" algn="l" defTabSz="685584" rtl="0" eaLnBrk="1" latinLnBrk="0" hangingPunct="1">
        <a:lnSpc>
          <a:spcPct val="100000"/>
        </a:lnSpc>
        <a:spcBef>
          <a:spcPts val="0"/>
        </a:spcBef>
        <a:spcAft>
          <a:spcPts val="450"/>
        </a:spcAft>
        <a:buFont typeface="Arial" pitchFamily="34" charset="0"/>
        <a:buNone/>
        <a:defRPr sz="1200" kern="1200">
          <a:solidFill>
            <a:schemeClr val="tx1"/>
          </a:solidFill>
          <a:latin typeface="+mn-lt"/>
          <a:ea typeface="+mn-ea"/>
          <a:cs typeface="+mn-cs"/>
        </a:defRPr>
      </a:lvl8pPr>
      <a:lvl9pPr marL="600075" indent="0" algn="l" defTabSz="685584" rtl="0" eaLnBrk="1" latinLnBrk="0" hangingPunct="1">
        <a:lnSpc>
          <a:spcPct val="100000"/>
        </a:lnSpc>
        <a:spcBef>
          <a:spcPts val="0"/>
        </a:spcBef>
        <a:spcAft>
          <a:spcPts val="450"/>
        </a:spcAft>
        <a:buFont typeface="Arial" pitchFamily="34" charset="0"/>
        <a:buNone/>
        <a:defRPr sz="1200" kern="1200">
          <a:solidFill>
            <a:schemeClr val="tx1"/>
          </a:solidFill>
          <a:latin typeface="+mn-lt"/>
          <a:ea typeface="+mn-ea"/>
          <a:cs typeface="+mn-cs"/>
        </a:defRPr>
      </a:lvl9pPr>
    </p:bodyStyle>
    <p:otherStyle>
      <a:defPPr>
        <a:defRPr lang="en-US"/>
      </a:defPPr>
      <a:lvl1pPr marL="0" algn="l" defTabSz="685584" rtl="0" eaLnBrk="1" latinLnBrk="0" hangingPunct="1">
        <a:defRPr sz="1350" kern="1200">
          <a:solidFill>
            <a:schemeClr val="tx1"/>
          </a:solidFill>
          <a:latin typeface="+mn-lt"/>
          <a:ea typeface="+mn-ea"/>
          <a:cs typeface="+mn-cs"/>
        </a:defRPr>
      </a:lvl1pPr>
      <a:lvl2pPr marL="342791" algn="l" defTabSz="685584" rtl="0" eaLnBrk="1" latinLnBrk="0" hangingPunct="1">
        <a:defRPr sz="1350" kern="1200">
          <a:solidFill>
            <a:schemeClr val="tx1"/>
          </a:solidFill>
          <a:latin typeface="+mn-lt"/>
          <a:ea typeface="+mn-ea"/>
          <a:cs typeface="+mn-cs"/>
        </a:defRPr>
      </a:lvl2pPr>
      <a:lvl3pPr marL="685584" algn="l" defTabSz="685584" rtl="0" eaLnBrk="1" latinLnBrk="0" hangingPunct="1">
        <a:defRPr sz="1350" kern="1200">
          <a:solidFill>
            <a:schemeClr val="tx1"/>
          </a:solidFill>
          <a:latin typeface="+mn-lt"/>
          <a:ea typeface="+mn-ea"/>
          <a:cs typeface="+mn-cs"/>
        </a:defRPr>
      </a:lvl3pPr>
      <a:lvl4pPr marL="1028376" algn="l" defTabSz="685584" rtl="0" eaLnBrk="1" latinLnBrk="0" hangingPunct="1">
        <a:defRPr sz="1350" kern="1200">
          <a:solidFill>
            <a:schemeClr val="tx1"/>
          </a:solidFill>
          <a:latin typeface="+mn-lt"/>
          <a:ea typeface="+mn-ea"/>
          <a:cs typeface="+mn-cs"/>
        </a:defRPr>
      </a:lvl4pPr>
      <a:lvl5pPr marL="1371167" algn="l" defTabSz="685584" rtl="0" eaLnBrk="1" latinLnBrk="0" hangingPunct="1">
        <a:defRPr sz="1350" kern="1200">
          <a:solidFill>
            <a:schemeClr val="tx1"/>
          </a:solidFill>
          <a:latin typeface="+mn-lt"/>
          <a:ea typeface="+mn-ea"/>
          <a:cs typeface="+mn-cs"/>
        </a:defRPr>
      </a:lvl5pPr>
      <a:lvl6pPr marL="1713959" algn="l" defTabSz="685584" rtl="0" eaLnBrk="1" latinLnBrk="0" hangingPunct="1">
        <a:defRPr sz="1350" kern="1200">
          <a:solidFill>
            <a:schemeClr val="tx1"/>
          </a:solidFill>
          <a:latin typeface="+mn-lt"/>
          <a:ea typeface="+mn-ea"/>
          <a:cs typeface="+mn-cs"/>
        </a:defRPr>
      </a:lvl6pPr>
      <a:lvl7pPr marL="2056751" algn="l" defTabSz="685584" rtl="0" eaLnBrk="1" latinLnBrk="0" hangingPunct="1">
        <a:defRPr sz="1350" kern="1200">
          <a:solidFill>
            <a:schemeClr val="tx1"/>
          </a:solidFill>
          <a:latin typeface="+mn-lt"/>
          <a:ea typeface="+mn-ea"/>
          <a:cs typeface="+mn-cs"/>
        </a:defRPr>
      </a:lvl7pPr>
      <a:lvl8pPr marL="2399543" algn="l" defTabSz="685584" rtl="0" eaLnBrk="1" latinLnBrk="0" hangingPunct="1">
        <a:defRPr sz="1350" kern="1200">
          <a:solidFill>
            <a:schemeClr val="tx1"/>
          </a:solidFill>
          <a:latin typeface="+mn-lt"/>
          <a:ea typeface="+mn-ea"/>
          <a:cs typeface="+mn-cs"/>
        </a:defRPr>
      </a:lvl8pPr>
      <a:lvl9pPr marL="2742335" algn="l" defTabSz="685584"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hyperlink" Target="http://www.odcec.napoli.it/"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www.odcec.napoli.i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45771"/>
            <a:ext cx="8534401" cy="914400"/>
          </a:xfrm>
        </p:spPr>
        <p:txBody>
          <a:bodyPr/>
          <a:lstStyle/>
          <a:p>
            <a:pPr algn="ctr"/>
            <a:r>
              <a:rPr lang="it-IT" sz="2000" dirty="0" smtClean="0">
                <a:solidFill>
                  <a:schemeClr val="tx1"/>
                </a:solidFill>
              </a:rPr>
              <a:t>PRINCIPIO INTERNAZIONALE SUL CONTROLLO DELLA QUALITA’ ISCQ (ITALIA) 1</a:t>
            </a:r>
            <a:r>
              <a:rPr lang="it-IT" sz="3600" b="0" i="0" dirty="0">
                <a:solidFill>
                  <a:schemeClr val="tx1"/>
                </a:solidFill>
              </a:rPr>
              <a:t/>
            </a:r>
            <a:br>
              <a:rPr lang="it-IT" sz="3600" b="0" i="0" dirty="0">
                <a:solidFill>
                  <a:schemeClr val="tx1"/>
                </a:solidFill>
              </a:rPr>
            </a:br>
            <a:r>
              <a:rPr lang="en-US" sz="3600" i="0" dirty="0">
                <a:solidFill>
                  <a:schemeClr val="tx1"/>
                </a:solidFill>
              </a:rPr>
              <a:t/>
            </a:r>
            <a:br>
              <a:rPr lang="en-US" sz="3600" i="0" dirty="0">
                <a:solidFill>
                  <a:schemeClr val="tx1"/>
                </a:solidFill>
              </a:rPr>
            </a:br>
            <a:r>
              <a:rPr lang="en-US" sz="3600" i="0" dirty="0">
                <a:solidFill>
                  <a:schemeClr val="tx1"/>
                </a:solidFill>
              </a:rPr>
              <a:t/>
            </a:r>
            <a:br>
              <a:rPr lang="en-US" sz="3600" i="0" dirty="0">
                <a:solidFill>
                  <a:schemeClr val="tx1"/>
                </a:solidFill>
              </a:rPr>
            </a:br>
            <a:r>
              <a:rPr lang="it-IT" sz="1800" i="0" dirty="0">
                <a:solidFill>
                  <a:schemeClr val="tx1"/>
                </a:solidFill>
              </a:rPr>
              <a:t>Docente : </a:t>
            </a:r>
            <a:r>
              <a:rPr lang="it-IT" sz="1800" dirty="0" smtClean="0">
                <a:solidFill>
                  <a:schemeClr val="tx1"/>
                </a:solidFill>
              </a:rPr>
              <a:t>Salvatore Apolito</a:t>
            </a:r>
            <a:r>
              <a:rPr lang="it-IT" sz="1800" i="0" dirty="0">
                <a:solidFill>
                  <a:schemeClr val="tx1"/>
                </a:solidFill>
              </a:rPr>
              <a:t/>
            </a:r>
            <a:br>
              <a:rPr lang="it-IT" sz="1800" i="0" dirty="0">
                <a:solidFill>
                  <a:schemeClr val="tx1"/>
                </a:solidFill>
              </a:rPr>
            </a:br>
            <a:r>
              <a:rPr lang="it-IT" sz="1800" i="0" dirty="0">
                <a:solidFill>
                  <a:schemeClr val="tx1"/>
                </a:solidFill>
              </a:rPr>
              <a:t>Data: </a:t>
            </a:r>
            <a:r>
              <a:rPr lang="it-IT" sz="1800" dirty="0">
                <a:solidFill>
                  <a:schemeClr val="tx1"/>
                </a:solidFill>
              </a:rPr>
              <a:t>8</a:t>
            </a:r>
            <a:r>
              <a:rPr lang="it-IT" sz="1800" dirty="0" smtClean="0">
                <a:solidFill>
                  <a:schemeClr val="tx1"/>
                </a:solidFill>
              </a:rPr>
              <a:t> novembre</a:t>
            </a:r>
            <a:r>
              <a:rPr lang="it-IT" sz="1800" i="0" dirty="0" smtClean="0">
                <a:solidFill>
                  <a:schemeClr val="tx1"/>
                </a:solidFill>
              </a:rPr>
              <a:t> 2018</a:t>
            </a:r>
            <a:br>
              <a:rPr lang="it-IT" sz="1800" i="0" dirty="0" smtClean="0">
                <a:solidFill>
                  <a:schemeClr val="tx1"/>
                </a:solidFill>
              </a:rPr>
            </a:br>
            <a:endParaRPr lang="en-GB" sz="1800" i="0" u="sng" dirty="0">
              <a:solidFill>
                <a:schemeClr val="tx1"/>
              </a:solidFill>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pic>
        <p:nvPicPr>
          <p:cNvPr id="5" name="Immagine 4"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2666794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10</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2) Principi etici applicabili             5/5</a:t>
            </a:r>
            <a:endParaRPr lang="it-IT" sz="1270" dirty="0">
              <a:solidFill>
                <a:schemeClr val="tx2"/>
              </a:solidFill>
            </a:endParaRPr>
          </a:p>
        </p:txBody>
      </p:sp>
      <p:sp>
        <p:nvSpPr>
          <p:cNvPr id="12" name="Segnaposto contenuto 12"/>
          <p:cNvSpPr txBox="1">
            <a:spLocks/>
          </p:cNvSpPr>
          <p:nvPr/>
        </p:nvSpPr>
        <p:spPr bwMode="auto">
          <a:xfrm>
            <a:off x="411188" y="1012755"/>
            <a:ext cx="8625308" cy="371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lgn="ctr">
              <a:defRPr/>
            </a:pPr>
            <a:r>
              <a:rPr lang="en-US" altLang="fr-FR" sz="1400" kern="0" dirty="0" err="1" smtClean="0">
                <a:solidFill>
                  <a:schemeClr val="accent2"/>
                </a:solidFill>
              </a:rPr>
              <a:t>Rotazione</a:t>
            </a:r>
            <a:r>
              <a:rPr lang="en-US" altLang="fr-FR" sz="1400" kern="0" dirty="0" smtClean="0">
                <a:solidFill>
                  <a:schemeClr val="accent2"/>
                </a:solidFill>
              </a:rPr>
              <a:t> del </a:t>
            </a:r>
            <a:r>
              <a:rPr lang="en-US" altLang="fr-FR" sz="1400" kern="0" dirty="0" err="1" smtClean="0">
                <a:solidFill>
                  <a:schemeClr val="accent2"/>
                </a:solidFill>
              </a:rPr>
              <a:t>personale</a:t>
            </a:r>
            <a:r>
              <a:rPr lang="en-US" altLang="fr-FR" sz="1400" kern="0" dirty="0" smtClean="0">
                <a:solidFill>
                  <a:schemeClr val="accent2"/>
                </a:solidFill>
              </a:rPr>
              <a:t> </a:t>
            </a:r>
            <a:r>
              <a:rPr lang="en-US" altLang="fr-FR" sz="1400" kern="0" dirty="0" err="1" smtClean="0">
                <a:solidFill>
                  <a:schemeClr val="accent2"/>
                </a:solidFill>
              </a:rPr>
              <a:t>nel</a:t>
            </a:r>
            <a:r>
              <a:rPr lang="en-US" altLang="fr-FR" sz="1400" kern="0" dirty="0" smtClean="0">
                <a:solidFill>
                  <a:schemeClr val="accent2"/>
                </a:solidFill>
              </a:rPr>
              <a:t> </a:t>
            </a:r>
            <a:r>
              <a:rPr lang="en-US" altLang="fr-FR" sz="1400" kern="0" dirty="0" err="1" smtClean="0">
                <a:solidFill>
                  <a:schemeClr val="accent2"/>
                </a:solidFill>
              </a:rPr>
              <a:t>caso</a:t>
            </a:r>
            <a:r>
              <a:rPr lang="en-US" altLang="fr-FR" sz="1400" kern="0" dirty="0" smtClean="0">
                <a:solidFill>
                  <a:schemeClr val="accent2"/>
                </a:solidFill>
              </a:rPr>
              <a:t> di </a:t>
            </a:r>
            <a:r>
              <a:rPr lang="en-US" altLang="fr-FR" sz="1400" kern="0" dirty="0" err="1" smtClean="0">
                <a:solidFill>
                  <a:schemeClr val="accent2"/>
                </a:solidFill>
              </a:rPr>
              <a:t>professionisti</a:t>
            </a:r>
            <a:r>
              <a:rPr lang="en-US" altLang="fr-FR" sz="1400" kern="0" dirty="0" smtClean="0">
                <a:solidFill>
                  <a:schemeClr val="accent2"/>
                </a:solidFill>
              </a:rPr>
              <a:t> </a:t>
            </a:r>
            <a:r>
              <a:rPr lang="en-US" altLang="fr-FR" sz="1400" kern="0" dirty="0" err="1" smtClean="0">
                <a:solidFill>
                  <a:schemeClr val="accent2"/>
                </a:solidFill>
              </a:rPr>
              <a:t>singoli</a:t>
            </a:r>
            <a:endParaRPr lang="en-US" altLang="fr-FR" sz="1400" b="0" kern="0" dirty="0" smtClean="0">
              <a:solidFill>
                <a:schemeClr val="tx2"/>
              </a:solidFill>
            </a:endParaRPr>
          </a:p>
          <a:p>
            <a:pPr marL="0" indent="0">
              <a:defRPr/>
            </a:pPr>
            <a:endParaRPr lang="en-US" altLang="fr-FR" sz="800" b="0" kern="0" dirty="0" smtClean="0">
              <a:solidFill>
                <a:schemeClr val="tx2"/>
              </a:solidFill>
            </a:endParaRPr>
          </a:p>
          <a:p>
            <a:pPr marL="0" indent="0"/>
            <a:r>
              <a:rPr lang="it-IT" sz="1400" b="0" kern="0" dirty="0" smtClean="0">
                <a:solidFill>
                  <a:schemeClr val="tx2"/>
                </a:solidFill>
              </a:rPr>
              <a:t>Secondo </a:t>
            </a:r>
            <a:r>
              <a:rPr lang="it-IT" sz="1400" b="0" kern="0" dirty="0">
                <a:solidFill>
                  <a:schemeClr val="tx2"/>
                </a:solidFill>
              </a:rPr>
              <a:t>quanto previsto </a:t>
            </a:r>
            <a:r>
              <a:rPr lang="it-IT" sz="1400" b="0" kern="0" dirty="0" smtClean="0">
                <a:solidFill>
                  <a:schemeClr val="tx2"/>
                </a:solidFill>
              </a:rPr>
              <a:t>dal Codice IESBA, </a:t>
            </a:r>
            <a:r>
              <a:rPr lang="it-IT" sz="1400" b="0" kern="0" dirty="0">
                <a:solidFill>
                  <a:schemeClr val="tx2"/>
                </a:solidFill>
              </a:rPr>
              <a:t>quando il cliente sottoposto a revisione </a:t>
            </a:r>
            <a:r>
              <a:rPr lang="it-IT" sz="1400" b="0" kern="0" dirty="0" smtClean="0">
                <a:solidFill>
                  <a:schemeClr val="tx2"/>
                </a:solidFill>
              </a:rPr>
              <a:t>sia un </a:t>
            </a:r>
            <a:r>
              <a:rPr lang="it-IT" sz="1400" i="1" u="sng" kern="0" dirty="0">
                <a:solidFill>
                  <a:schemeClr val="tx2"/>
                </a:solidFill>
              </a:rPr>
              <a:t>ente di interesse pubblico </a:t>
            </a:r>
            <a:r>
              <a:rPr lang="it-IT" sz="1400" b="0" kern="0" dirty="0">
                <a:solidFill>
                  <a:schemeClr val="tx2"/>
                </a:solidFill>
              </a:rPr>
              <a:t>e una persona sia stata uno dei principali responsabili della </a:t>
            </a:r>
            <a:r>
              <a:rPr lang="it-IT" sz="1400" u="sng" kern="0" dirty="0">
                <a:solidFill>
                  <a:schemeClr val="tx2"/>
                </a:solidFill>
              </a:rPr>
              <a:t>revisione per </a:t>
            </a:r>
            <a:r>
              <a:rPr lang="it-IT" sz="1400" u="sng" kern="0" dirty="0" smtClean="0">
                <a:solidFill>
                  <a:schemeClr val="tx2"/>
                </a:solidFill>
              </a:rPr>
              <a:t>un periodo </a:t>
            </a:r>
            <a:r>
              <a:rPr lang="it-IT" sz="1400" u="sng" kern="0" dirty="0">
                <a:solidFill>
                  <a:schemeClr val="tx2"/>
                </a:solidFill>
              </a:rPr>
              <a:t>di sette anni</a:t>
            </a:r>
            <a:r>
              <a:rPr lang="it-IT" sz="1400" b="0" kern="0" dirty="0">
                <a:solidFill>
                  <a:schemeClr val="tx2"/>
                </a:solidFill>
              </a:rPr>
              <a:t>, tale persona non dovrà partecipare all’incarico per un periodo di due anni.</a:t>
            </a:r>
          </a:p>
          <a:p>
            <a:pPr>
              <a:buFont typeface="Wingdings" panose="05000000000000000000" pitchFamily="2" charset="2"/>
              <a:buChar char="ü"/>
            </a:pPr>
            <a:endParaRPr lang="it-IT" sz="500" b="0" kern="0" dirty="0" smtClean="0">
              <a:solidFill>
                <a:srgbClr val="786860"/>
              </a:solidFill>
            </a:endParaRPr>
          </a:p>
          <a:p>
            <a:pPr marL="0" indent="0"/>
            <a:r>
              <a:rPr lang="it-IT" sz="1400" b="0" kern="0" dirty="0" smtClean="0">
                <a:solidFill>
                  <a:schemeClr val="tx2"/>
                </a:solidFill>
              </a:rPr>
              <a:t>I </a:t>
            </a:r>
            <a:r>
              <a:rPr lang="it-IT" sz="1400" b="0" u="sng" kern="0" dirty="0">
                <a:solidFill>
                  <a:schemeClr val="tx2"/>
                </a:solidFill>
                <a:effectLst>
                  <a:outerShdw blurRad="38100" dist="38100" dir="2700000" algn="tl">
                    <a:srgbClr val="000000">
                      <a:alpha val="43137"/>
                    </a:srgbClr>
                  </a:outerShdw>
                </a:effectLst>
              </a:rPr>
              <a:t>professionisti singoli </a:t>
            </a:r>
            <a:r>
              <a:rPr lang="it-IT" sz="1400" b="0" kern="0" dirty="0">
                <a:solidFill>
                  <a:schemeClr val="tx2"/>
                </a:solidFill>
              </a:rPr>
              <a:t>potrebbero valutare </a:t>
            </a:r>
            <a:r>
              <a:rPr lang="it-IT" sz="1400" b="0" kern="0" dirty="0" smtClean="0">
                <a:solidFill>
                  <a:schemeClr val="tx2"/>
                </a:solidFill>
              </a:rPr>
              <a:t>di </a:t>
            </a:r>
            <a:r>
              <a:rPr lang="it-IT" sz="1400" u="sng" kern="0" dirty="0" smtClean="0">
                <a:solidFill>
                  <a:srgbClr val="786860"/>
                </a:solidFill>
              </a:rPr>
              <a:t>concludere </a:t>
            </a:r>
            <a:r>
              <a:rPr lang="it-IT" sz="1400" u="sng" kern="0" dirty="0">
                <a:solidFill>
                  <a:srgbClr val="786860"/>
                </a:solidFill>
              </a:rPr>
              <a:t>un accordo con un altro professionista </a:t>
            </a:r>
            <a:r>
              <a:rPr lang="it-IT" sz="1400" b="0" kern="0" dirty="0" smtClean="0">
                <a:solidFill>
                  <a:srgbClr val="786860"/>
                </a:solidFill>
              </a:rPr>
              <a:t>per:</a:t>
            </a:r>
          </a:p>
          <a:p>
            <a:pPr marL="285750" indent="-285750">
              <a:buFont typeface="Wingdings" panose="05000000000000000000" pitchFamily="2" charset="2"/>
              <a:buChar char="ü"/>
            </a:pPr>
            <a:r>
              <a:rPr lang="it-IT" sz="1400" b="0" kern="0" dirty="0" smtClean="0">
                <a:solidFill>
                  <a:srgbClr val="786860"/>
                </a:solidFill>
              </a:rPr>
              <a:t>lo </a:t>
            </a:r>
            <a:r>
              <a:rPr lang="it-IT" sz="1400" b="0" kern="0" dirty="0">
                <a:solidFill>
                  <a:srgbClr val="786860"/>
                </a:solidFill>
              </a:rPr>
              <a:t>svolgimento del </a:t>
            </a:r>
            <a:r>
              <a:rPr lang="it-IT" sz="1400" u="sng" kern="0" dirty="0">
                <a:solidFill>
                  <a:srgbClr val="786860"/>
                </a:solidFill>
              </a:rPr>
              <a:t>riesame della qualità dell’incarico </a:t>
            </a:r>
            <a:r>
              <a:rPr lang="it-IT" sz="1400" b="0" kern="0" dirty="0" smtClean="0">
                <a:solidFill>
                  <a:srgbClr val="786860"/>
                </a:solidFill>
              </a:rPr>
              <a:t>o;</a:t>
            </a:r>
          </a:p>
          <a:p>
            <a:pPr marL="285750" indent="-285750">
              <a:buFont typeface="Wingdings" panose="05000000000000000000" pitchFamily="2" charset="2"/>
              <a:buChar char="ü"/>
            </a:pPr>
            <a:r>
              <a:rPr lang="it-IT" sz="1400" b="0" kern="0" dirty="0" smtClean="0">
                <a:solidFill>
                  <a:srgbClr val="786860"/>
                </a:solidFill>
              </a:rPr>
              <a:t>per </a:t>
            </a:r>
            <a:r>
              <a:rPr lang="it-IT" sz="1400" b="0" kern="0" dirty="0">
                <a:solidFill>
                  <a:srgbClr val="786860"/>
                </a:solidFill>
              </a:rPr>
              <a:t>la prestazione di altri servizi legati </a:t>
            </a:r>
            <a:r>
              <a:rPr lang="it-IT" sz="1400" b="0" kern="0" dirty="0" smtClean="0">
                <a:solidFill>
                  <a:srgbClr val="786860"/>
                </a:solidFill>
              </a:rPr>
              <a:t>all’incarico</a:t>
            </a:r>
          </a:p>
          <a:p>
            <a:pPr marL="0" indent="0"/>
            <a:r>
              <a:rPr lang="it-IT" sz="1400" b="0" kern="0" dirty="0" smtClean="0">
                <a:solidFill>
                  <a:srgbClr val="786860"/>
                </a:solidFill>
              </a:rPr>
              <a:t>ovvero </a:t>
            </a:r>
            <a:r>
              <a:rPr lang="it-IT" sz="1400" b="0" kern="0" dirty="0">
                <a:solidFill>
                  <a:srgbClr val="786860"/>
                </a:solidFill>
              </a:rPr>
              <a:t>al fine di ripartire la responsabilità di tali funzioni tra un gruppo di professionisti. </a:t>
            </a:r>
            <a:endParaRPr lang="it-IT" sz="1400" b="0" kern="0" dirty="0" smtClean="0">
              <a:solidFill>
                <a:srgbClr val="786860"/>
              </a:solidFill>
            </a:endParaRPr>
          </a:p>
          <a:p>
            <a:pPr marL="0" indent="0"/>
            <a:r>
              <a:rPr lang="it-IT" sz="1400" b="0" u="sng" kern="0" dirty="0" smtClean="0">
                <a:solidFill>
                  <a:srgbClr val="786860"/>
                </a:solidFill>
              </a:rPr>
              <a:t>Tale </a:t>
            </a:r>
            <a:r>
              <a:rPr lang="it-IT" sz="1400" b="0" u="sng" kern="0" dirty="0">
                <a:solidFill>
                  <a:srgbClr val="786860"/>
                </a:solidFill>
              </a:rPr>
              <a:t>accordo </a:t>
            </a:r>
            <a:r>
              <a:rPr lang="it-IT" sz="1400" b="0" kern="0" dirty="0">
                <a:solidFill>
                  <a:srgbClr val="786860"/>
                </a:solidFill>
              </a:rPr>
              <a:t>tra i professionisti partecipanti </a:t>
            </a:r>
            <a:r>
              <a:rPr lang="it-IT" sz="1400" b="0" u="sng" kern="0" dirty="0">
                <a:solidFill>
                  <a:srgbClr val="786860"/>
                </a:solidFill>
              </a:rPr>
              <a:t>dovrebbe essere adeguatamente documentato </a:t>
            </a:r>
            <a:r>
              <a:rPr lang="it-IT" sz="1400" b="0" kern="0" dirty="0">
                <a:solidFill>
                  <a:srgbClr val="786860"/>
                </a:solidFill>
              </a:rPr>
              <a:t>e la </a:t>
            </a:r>
            <a:r>
              <a:rPr lang="it-IT" sz="1400" b="0" u="sng" kern="0" dirty="0">
                <a:solidFill>
                  <a:srgbClr val="786860"/>
                </a:solidFill>
              </a:rPr>
              <a:t>lettera di incarico </a:t>
            </a:r>
            <a:r>
              <a:rPr lang="it-IT" sz="1400" b="0" kern="0" dirty="0">
                <a:solidFill>
                  <a:srgbClr val="786860"/>
                </a:solidFill>
              </a:rPr>
              <a:t>con ciascun cliente dovrebbe essere modificata secondo necessità per indicare esattamente chi sia responsabile della relazione di </a:t>
            </a:r>
            <a:r>
              <a:rPr lang="it-IT" sz="1400" b="0" kern="0" dirty="0" err="1">
                <a:solidFill>
                  <a:srgbClr val="786860"/>
                </a:solidFill>
              </a:rPr>
              <a:t>assurance</a:t>
            </a:r>
            <a:r>
              <a:rPr lang="it-IT" sz="1400" b="0" kern="0" dirty="0">
                <a:solidFill>
                  <a:srgbClr val="786860"/>
                </a:solidFill>
              </a:rPr>
              <a:t> per ciascun esercizio. </a:t>
            </a:r>
            <a:endParaRPr lang="it-IT" sz="1400" b="0" kern="0" dirty="0" smtClean="0">
              <a:solidFill>
                <a:srgbClr val="786860"/>
              </a:solidFill>
            </a:endParaRPr>
          </a:p>
          <a:p>
            <a:pPr marL="0" indent="0"/>
            <a:endParaRPr lang="it-IT" sz="500" b="0" i="1" kern="0" dirty="0" smtClean="0">
              <a:solidFill>
                <a:schemeClr val="tx2"/>
              </a:solidFill>
            </a:endParaRPr>
          </a:p>
          <a:p>
            <a:pPr marL="0" indent="0"/>
            <a:r>
              <a:rPr lang="it-IT" sz="1400" b="0" kern="0" dirty="0" smtClean="0">
                <a:solidFill>
                  <a:schemeClr val="tx2"/>
                </a:solidFill>
              </a:rPr>
              <a:t>Per </a:t>
            </a:r>
            <a:r>
              <a:rPr lang="it-IT" sz="1400" b="0" kern="0" dirty="0">
                <a:solidFill>
                  <a:schemeClr val="tx2"/>
                </a:solidFill>
              </a:rPr>
              <a:t>gli </a:t>
            </a:r>
            <a:r>
              <a:rPr lang="it-IT" sz="1400" i="1" u="sng" kern="0" dirty="0">
                <a:solidFill>
                  <a:schemeClr val="tx2"/>
                </a:solidFill>
              </a:rPr>
              <a:t>enti non di interesse pubblico</a:t>
            </a:r>
            <a:r>
              <a:rPr lang="it-IT" sz="1400" b="0" kern="0" dirty="0">
                <a:solidFill>
                  <a:schemeClr val="tx2"/>
                </a:solidFill>
              </a:rPr>
              <a:t>, qualora la rotazione sia ritenuta necessaria, </a:t>
            </a:r>
            <a:r>
              <a:rPr lang="it-IT" sz="1400" u="sng" kern="0" dirty="0">
                <a:solidFill>
                  <a:schemeClr val="tx2"/>
                </a:solidFill>
              </a:rPr>
              <a:t>il partner </a:t>
            </a:r>
            <a:r>
              <a:rPr lang="it-IT" sz="1400" b="0" kern="0" dirty="0">
                <a:solidFill>
                  <a:schemeClr val="tx2"/>
                </a:solidFill>
              </a:rPr>
              <a:t>o il membro del personale professionale responsabile delle questioni legate all’indipendenza </a:t>
            </a:r>
            <a:r>
              <a:rPr lang="it-IT" sz="1400" u="sng" kern="0" dirty="0">
                <a:solidFill>
                  <a:schemeClr val="tx2"/>
                </a:solidFill>
              </a:rPr>
              <a:t>identificherà il sostituto, specificando il periodo durante il quale la persona non deve partecipare alla revisione contabile </a:t>
            </a:r>
            <a:r>
              <a:rPr lang="it-IT" sz="1400" b="0" kern="0" dirty="0">
                <a:solidFill>
                  <a:schemeClr val="tx2"/>
                </a:solidFill>
              </a:rPr>
              <a:t>di tale ente e le altre misure di salvaguardia necessarie per conformarsi ad ogni altra disposizione pertinente. </a:t>
            </a:r>
          </a:p>
          <a:p>
            <a:pPr marL="0" indent="0"/>
            <a:endParaRPr lang="en-US" altLang="fr-FR" sz="1400" b="0" kern="0" dirty="0">
              <a:solidFill>
                <a:schemeClr val="tx2"/>
              </a:solidFill>
            </a:endParaRPr>
          </a:p>
        </p:txBody>
      </p:sp>
      <p:sp>
        <p:nvSpPr>
          <p:cNvPr id="15" name="Rettangolo arrotondato 14"/>
          <p:cNvSpPr/>
          <p:nvPr/>
        </p:nvSpPr>
        <p:spPr bwMode="auto">
          <a:xfrm>
            <a:off x="149164" y="908720"/>
            <a:ext cx="8959340" cy="5152549"/>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7" name="CasellaDiTesto 6"/>
          <p:cNvSpPr txBox="1"/>
          <p:nvPr/>
        </p:nvSpPr>
        <p:spPr>
          <a:xfrm>
            <a:off x="7596336" y="6165304"/>
            <a:ext cx="1368152" cy="504056"/>
          </a:xfrm>
          <a:prstGeom prst="rect">
            <a:avLst/>
          </a:prstGeom>
          <a:solidFill>
            <a:schemeClr val="bg1"/>
          </a:solidFill>
        </p:spPr>
        <p:txBody>
          <a:bodyPr wrap="square" rtlCol="0">
            <a:spAutoFit/>
          </a:bodyPr>
          <a:lstStyle/>
          <a:p>
            <a:endParaRPr lang="it-IT" dirty="0"/>
          </a:p>
        </p:txBody>
      </p:sp>
      <p:pic>
        <p:nvPicPr>
          <p:cNvPr id="8" name="Immagine 7"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038430"/>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11</a:t>
            </a:fld>
            <a:endParaRPr lang="en-US" altLang="fr-FR" sz="100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3) Accettazione e Mantenimento    1/4</a:t>
            </a:r>
            <a:endParaRPr lang="it-IT" sz="1270" dirty="0">
              <a:solidFill>
                <a:schemeClr val="tx2"/>
              </a:solidFill>
            </a:endParaRPr>
          </a:p>
        </p:txBody>
      </p:sp>
      <p:sp>
        <p:nvSpPr>
          <p:cNvPr id="13" name="CasellaDiTesto 12"/>
          <p:cNvSpPr txBox="1"/>
          <p:nvPr/>
        </p:nvSpPr>
        <p:spPr>
          <a:xfrm>
            <a:off x="0" y="908720"/>
            <a:ext cx="8748464" cy="984885"/>
          </a:xfrm>
          <a:prstGeom prst="rect">
            <a:avLst/>
          </a:prstGeom>
          <a:noFill/>
        </p:spPr>
        <p:txBody>
          <a:bodyPr wrap="square" rtlCol="0">
            <a:spAutoFit/>
          </a:bodyPr>
          <a:lstStyle/>
          <a:p>
            <a:pPr marL="466725" lvl="4" algn="just">
              <a:defRPr/>
            </a:pPr>
            <a:r>
              <a:rPr lang="it-IT" altLang="fr-FR" kern="0" dirty="0">
                <a:solidFill>
                  <a:srgbClr val="786860"/>
                </a:solidFill>
              </a:rPr>
              <a:t>Il soggetto abilitato deve porre in essere e mantenere unicamente i rapporti e gli incarichi per i </a:t>
            </a:r>
            <a:r>
              <a:rPr lang="it-IT" altLang="fr-FR" kern="0" dirty="0" smtClean="0">
                <a:solidFill>
                  <a:srgbClr val="786860"/>
                </a:solidFill>
              </a:rPr>
              <a:t>quali abbia:</a:t>
            </a:r>
            <a:endParaRPr lang="it-IT" altLang="fr-FR" kern="0" dirty="0">
              <a:solidFill>
                <a:srgbClr val="786860"/>
              </a:solidFill>
            </a:endParaRPr>
          </a:p>
          <a:p>
            <a:pPr marL="752475" lvl="4" indent="-285750" algn="just">
              <a:buFont typeface="Wingdings" panose="05000000000000000000" pitchFamily="2" charset="2"/>
              <a:buChar char="ü"/>
              <a:defRPr/>
            </a:pPr>
            <a:r>
              <a:rPr lang="it-IT" altLang="fr-FR" u="sng" kern="0" dirty="0" smtClean="0">
                <a:solidFill>
                  <a:srgbClr val="786860"/>
                </a:solidFill>
              </a:rPr>
              <a:t>le </a:t>
            </a:r>
            <a:r>
              <a:rPr lang="it-IT" altLang="fr-FR" u="sng" kern="0" dirty="0">
                <a:solidFill>
                  <a:srgbClr val="786860"/>
                </a:solidFill>
              </a:rPr>
              <a:t>competenze </a:t>
            </a:r>
            <a:r>
              <a:rPr lang="it-IT" altLang="fr-FR" kern="0" dirty="0">
                <a:solidFill>
                  <a:srgbClr val="786860"/>
                </a:solidFill>
              </a:rPr>
              <a:t>e le capacità per svolgere l’incarico, inclusi tempi e </a:t>
            </a:r>
            <a:r>
              <a:rPr lang="it-IT" altLang="fr-FR" kern="0" dirty="0" smtClean="0">
                <a:solidFill>
                  <a:srgbClr val="786860"/>
                </a:solidFill>
              </a:rPr>
              <a:t>risorse;</a:t>
            </a:r>
            <a:endParaRPr lang="it-IT" altLang="fr-FR" kern="0" dirty="0">
              <a:solidFill>
                <a:srgbClr val="786860"/>
              </a:solidFill>
            </a:endParaRPr>
          </a:p>
          <a:p>
            <a:pPr marL="752475" lvl="4" indent="-285750" algn="just">
              <a:buFont typeface="Wingdings" panose="05000000000000000000" pitchFamily="2" charset="2"/>
              <a:buChar char="ü"/>
              <a:defRPr/>
            </a:pPr>
            <a:r>
              <a:rPr lang="it-IT" altLang="fr-FR" kern="0" dirty="0" smtClean="0">
                <a:solidFill>
                  <a:srgbClr val="786860"/>
                </a:solidFill>
              </a:rPr>
              <a:t>considerato </a:t>
            </a:r>
            <a:r>
              <a:rPr lang="it-IT" altLang="fr-FR" u="sng" kern="0" dirty="0" smtClean="0">
                <a:solidFill>
                  <a:srgbClr val="786860"/>
                </a:solidFill>
              </a:rPr>
              <a:t>la rischiosità del cliente e dell’incarico</a:t>
            </a:r>
            <a:r>
              <a:rPr lang="it-IT" altLang="fr-FR" sz="1600" kern="0" dirty="0" smtClean="0">
                <a:solidFill>
                  <a:srgbClr val="786860"/>
                </a:solidFill>
              </a:rPr>
              <a:t>.</a:t>
            </a:r>
            <a:endParaRPr lang="it-IT" sz="1600" kern="0" dirty="0" smtClean="0">
              <a:solidFill>
                <a:srgbClr val="786860"/>
              </a:solidFill>
            </a:endParaRPr>
          </a:p>
        </p:txBody>
      </p:sp>
      <p:graphicFrame>
        <p:nvGraphicFramePr>
          <p:cNvPr id="4" name="Diagramma 3"/>
          <p:cNvGraphicFramePr/>
          <p:nvPr>
            <p:extLst/>
          </p:nvPr>
        </p:nvGraphicFramePr>
        <p:xfrm>
          <a:off x="-324544" y="2276872"/>
          <a:ext cx="4896544" cy="3252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egnaposto contenuto 12"/>
          <p:cNvSpPr txBox="1">
            <a:spLocks/>
          </p:cNvSpPr>
          <p:nvPr/>
        </p:nvSpPr>
        <p:spPr bwMode="auto">
          <a:xfrm>
            <a:off x="4745775" y="2276872"/>
            <a:ext cx="4434737" cy="331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r>
              <a:rPr lang="en-US" altLang="fr-FR" sz="1300" b="0" kern="0" dirty="0" smtClean="0">
                <a:solidFill>
                  <a:schemeClr val="tx2"/>
                </a:solidFill>
              </a:rPr>
              <a:t>Le </a:t>
            </a:r>
            <a:r>
              <a:rPr lang="en-US" altLang="fr-FR" sz="1300" b="0" kern="0" dirty="0" err="1" smtClean="0">
                <a:solidFill>
                  <a:schemeClr val="tx2"/>
                </a:solidFill>
              </a:rPr>
              <a:t>direttive</a:t>
            </a:r>
            <a:r>
              <a:rPr lang="en-US" altLang="fr-FR" sz="1300" b="0" kern="0" dirty="0" smtClean="0">
                <a:solidFill>
                  <a:schemeClr val="tx2"/>
                </a:solidFill>
              </a:rPr>
              <a:t> e le procedure </a:t>
            </a:r>
            <a:r>
              <a:rPr lang="en-US" altLang="fr-FR" sz="1300" b="0" kern="0" dirty="0" err="1" smtClean="0">
                <a:solidFill>
                  <a:schemeClr val="tx2"/>
                </a:solidFill>
              </a:rPr>
              <a:t>devono</a:t>
            </a:r>
            <a:r>
              <a:rPr lang="en-US" altLang="fr-FR" sz="1300" b="0" kern="0" dirty="0" smtClean="0">
                <a:solidFill>
                  <a:schemeClr val="tx2"/>
                </a:solidFill>
              </a:rPr>
              <a:t> </a:t>
            </a:r>
            <a:r>
              <a:rPr lang="en-US" altLang="fr-FR" sz="1300" b="0" kern="0" dirty="0" err="1" smtClean="0">
                <a:solidFill>
                  <a:schemeClr val="tx2"/>
                </a:solidFill>
              </a:rPr>
              <a:t>prevedere</a:t>
            </a:r>
            <a:r>
              <a:rPr lang="en-US" altLang="fr-FR" sz="1300" b="0" kern="0" dirty="0" smtClean="0">
                <a:solidFill>
                  <a:schemeClr val="tx2"/>
                </a:solidFill>
              </a:rPr>
              <a:t>:</a:t>
            </a:r>
          </a:p>
          <a:p>
            <a:pPr marL="177800" lvl="4" indent="-177800">
              <a:buFont typeface="Wingdings" panose="05000000000000000000" pitchFamily="2" charset="2"/>
              <a:buChar char="ü"/>
              <a:defRPr/>
            </a:pPr>
            <a:r>
              <a:rPr lang="en-US" altLang="fr-FR" sz="1300" u="sng" kern="0" dirty="0" err="1" smtClean="0"/>
              <a:t>L’acquisizione</a:t>
            </a:r>
            <a:r>
              <a:rPr lang="en-US" altLang="fr-FR" sz="1300" u="sng" kern="0" dirty="0" smtClean="0"/>
              <a:t> di </a:t>
            </a:r>
            <a:r>
              <a:rPr lang="en-US" altLang="fr-FR" sz="1300" u="sng" kern="0" dirty="0" err="1" smtClean="0"/>
              <a:t>informazioni</a:t>
            </a:r>
            <a:r>
              <a:rPr lang="en-US" altLang="fr-FR" sz="1300" u="sng" kern="0" dirty="0" smtClean="0"/>
              <a:t> </a:t>
            </a:r>
            <a:r>
              <a:rPr lang="en-US" altLang="fr-FR" sz="1300" u="sng" kern="0" dirty="0" err="1" smtClean="0"/>
              <a:t>necessarie</a:t>
            </a:r>
            <a:r>
              <a:rPr lang="en-US" altLang="fr-FR" sz="1300" u="sng" kern="0" dirty="0" smtClean="0"/>
              <a:t> </a:t>
            </a:r>
            <a:r>
              <a:rPr lang="en-US" altLang="fr-FR" sz="1300" b="0" kern="0" dirty="0" smtClean="0"/>
              <a:t>prima di </a:t>
            </a:r>
            <a:r>
              <a:rPr lang="en-US" altLang="fr-FR" sz="1300" b="0" kern="0" dirty="0" err="1" smtClean="0"/>
              <a:t>accettare</a:t>
            </a:r>
            <a:r>
              <a:rPr lang="en-US" altLang="fr-FR" sz="1300" b="0" kern="0" dirty="0" smtClean="0"/>
              <a:t> un </a:t>
            </a:r>
            <a:r>
              <a:rPr lang="en-US" altLang="fr-FR" sz="1300" b="0" kern="0" dirty="0" err="1" smtClean="0"/>
              <a:t>incarico</a:t>
            </a:r>
            <a:r>
              <a:rPr lang="en-US" altLang="fr-FR" sz="1300" b="0" kern="0" dirty="0"/>
              <a:t> </a:t>
            </a:r>
            <a:r>
              <a:rPr lang="en-US" altLang="fr-FR" sz="1300" b="0" kern="0" dirty="0" smtClean="0"/>
              <a:t>con un </a:t>
            </a:r>
            <a:r>
              <a:rPr lang="en-US" altLang="fr-FR" sz="1300" b="0" u="sng" kern="0" dirty="0" err="1" smtClean="0"/>
              <a:t>nuovo</a:t>
            </a:r>
            <a:r>
              <a:rPr lang="en-US" altLang="fr-FR" sz="1300" b="0" u="sng" kern="0" dirty="0" smtClean="0"/>
              <a:t> </a:t>
            </a:r>
            <a:r>
              <a:rPr lang="en-US" altLang="fr-FR" sz="1300" b="0" u="sng" kern="0" dirty="0" err="1" smtClean="0"/>
              <a:t>cliente</a:t>
            </a:r>
            <a:r>
              <a:rPr lang="en-US" altLang="fr-FR" sz="1300" b="0" kern="0" dirty="0" smtClean="0"/>
              <a:t>, di </a:t>
            </a:r>
            <a:r>
              <a:rPr lang="en-US" altLang="fr-FR" sz="1300" b="0" kern="0" dirty="0" err="1" smtClean="0"/>
              <a:t>decidere</a:t>
            </a:r>
            <a:r>
              <a:rPr lang="en-US" altLang="fr-FR" sz="1300" b="0" kern="0" dirty="0" smtClean="0"/>
              <a:t> se </a:t>
            </a:r>
            <a:r>
              <a:rPr lang="en-US" altLang="fr-FR" sz="1300" b="0" u="sng" kern="0" dirty="0" err="1" smtClean="0"/>
              <a:t>mantenere</a:t>
            </a:r>
            <a:r>
              <a:rPr lang="en-US" altLang="fr-FR" sz="1300" b="0" u="sng" kern="0" dirty="0" smtClean="0"/>
              <a:t> un </a:t>
            </a:r>
            <a:r>
              <a:rPr lang="en-US" altLang="fr-FR" sz="1300" b="0" u="sng" kern="0" dirty="0" err="1" smtClean="0"/>
              <a:t>incarico</a:t>
            </a:r>
            <a:r>
              <a:rPr lang="en-US" altLang="fr-FR" sz="1300" b="0" u="sng" kern="0" dirty="0" smtClean="0"/>
              <a:t> </a:t>
            </a:r>
            <a:r>
              <a:rPr lang="en-US" altLang="fr-FR" sz="1300" b="0" u="sng" kern="0" dirty="0" err="1" smtClean="0"/>
              <a:t>già</a:t>
            </a:r>
            <a:r>
              <a:rPr lang="en-US" altLang="fr-FR" sz="1300" b="0" u="sng" kern="0" dirty="0" smtClean="0"/>
              <a:t> in </a:t>
            </a:r>
            <a:r>
              <a:rPr lang="en-US" altLang="fr-FR" sz="1300" b="0" u="sng" kern="0" dirty="0" err="1" smtClean="0"/>
              <a:t>essere</a:t>
            </a:r>
            <a:r>
              <a:rPr lang="en-US" altLang="fr-FR" sz="1300" b="0" u="sng" kern="0" dirty="0" smtClean="0"/>
              <a:t> </a:t>
            </a:r>
            <a:r>
              <a:rPr lang="en-US" altLang="fr-FR" sz="1300" b="0" kern="0" dirty="0" smtClean="0"/>
              <a:t>o di un </a:t>
            </a:r>
            <a:r>
              <a:rPr lang="en-US" altLang="fr-FR" sz="1300" b="0" u="sng" kern="0" dirty="0" err="1" smtClean="0"/>
              <a:t>nuovo</a:t>
            </a:r>
            <a:r>
              <a:rPr lang="en-US" altLang="fr-FR" sz="1300" b="0" u="sng" kern="0" dirty="0" smtClean="0"/>
              <a:t> </a:t>
            </a:r>
            <a:r>
              <a:rPr lang="en-US" altLang="fr-FR" sz="1300" b="0" u="sng" kern="0" dirty="0" err="1" smtClean="0"/>
              <a:t>incarico</a:t>
            </a:r>
            <a:r>
              <a:rPr lang="en-US" altLang="fr-FR" sz="1300" b="0" u="sng" kern="0" dirty="0" smtClean="0"/>
              <a:t> con un </a:t>
            </a:r>
            <a:r>
              <a:rPr lang="en-US" altLang="fr-FR" sz="1300" b="0" u="sng" kern="0" dirty="0" err="1" smtClean="0"/>
              <a:t>cliente</a:t>
            </a:r>
            <a:r>
              <a:rPr lang="en-US" altLang="fr-FR" sz="1300" b="0" u="sng" kern="0" dirty="0" smtClean="0"/>
              <a:t> </a:t>
            </a:r>
            <a:r>
              <a:rPr lang="en-US" altLang="fr-FR" sz="1300" b="0" u="sng" kern="0" dirty="0" err="1" smtClean="0"/>
              <a:t>esistente</a:t>
            </a:r>
            <a:r>
              <a:rPr lang="en-US" altLang="fr-FR" sz="1300" b="0" kern="0" dirty="0" smtClean="0"/>
              <a:t>; </a:t>
            </a:r>
          </a:p>
          <a:p>
            <a:pPr marL="177800" lvl="4" indent="-177800">
              <a:buFont typeface="Wingdings" panose="05000000000000000000" pitchFamily="2" charset="2"/>
              <a:buChar char="ü"/>
              <a:defRPr/>
            </a:pPr>
            <a:r>
              <a:rPr lang="en-US" altLang="fr-FR" sz="1300" u="sng" kern="0" dirty="0" err="1" smtClean="0"/>
              <a:t>L’identificazione</a:t>
            </a:r>
            <a:r>
              <a:rPr lang="en-US" altLang="fr-FR" sz="1300" u="sng" kern="0" dirty="0" smtClean="0"/>
              <a:t> di un </a:t>
            </a:r>
            <a:r>
              <a:rPr lang="en-US" altLang="fr-FR" sz="1300" u="sng" kern="0" dirty="0" err="1" smtClean="0"/>
              <a:t>potenziale</a:t>
            </a:r>
            <a:r>
              <a:rPr lang="en-US" altLang="fr-FR" sz="1300" u="sng" kern="0" dirty="0" smtClean="0"/>
              <a:t> </a:t>
            </a:r>
            <a:r>
              <a:rPr lang="en-US" altLang="fr-FR" sz="1300" u="sng" kern="0" dirty="0" err="1" smtClean="0"/>
              <a:t>conflitto</a:t>
            </a:r>
            <a:r>
              <a:rPr lang="en-US" altLang="fr-FR" sz="1300" u="sng" kern="0" dirty="0" smtClean="0"/>
              <a:t> di </a:t>
            </a:r>
            <a:r>
              <a:rPr lang="en-US" altLang="fr-FR" sz="1300" u="sng" kern="0" dirty="0" err="1" smtClean="0"/>
              <a:t>interessi</a:t>
            </a:r>
            <a:r>
              <a:rPr lang="en-US" altLang="fr-FR" sz="1300" b="0" kern="0" dirty="0" smtClean="0"/>
              <a:t>;</a:t>
            </a:r>
          </a:p>
          <a:p>
            <a:pPr marL="177800" lvl="4" indent="-177800">
              <a:buFont typeface="Wingdings" panose="05000000000000000000" pitchFamily="2" charset="2"/>
              <a:buChar char="ü"/>
              <a:defRPr/>
            </a:pPr>
            <a:r>
              <a:rPr lang="it-IT" altLang="fr-FR" sz="1300" u="sng" kern="0" dirty="0"/>
              <a:t>Le responsabilità professionali </a:t>
            </a:r>
            <a:r>
              <a:rPr lang="it-IT" altLang="fr-FR" sz="1300" b="0" kern="0" dirty="0"/>
              <a:t>e legali </a:t>
            </a:r>
            <a:r>
              <a:rPr lang="it-IT" altLang="fr-FR" sz="1300" b="0" kern="0" dirty="0" smtClean="0"/>
              <a:t>incluso </a:t>
            </a:r>
            <a:r>
              <a:rPr lang="it-IT" altLang="fr-FR" sz="1300" b="0" kern="0" dirty="0"/>
              <a:t>l’eventuale </a:t>
            </a:r>
            <a:r>
              <a:rPr lang="it-IT" altLang="fr-FR" sz="1300" b="0" kern="0" dirty="0" smtClean="0"/>
              <a:t>obbligo di informare il cliente o </a:t>
            </a:r>
            <a:r>
              <a:rPr lang="it-IT" altLang="fr-FR" sz="1300" b="0" kern="0" dirty="0"/>
              <a:t>le autorità di vigilanza;</a:t>
            </a:r>
          </a:p>
          <a:p>
            <a:pPr marL="177800" lvl="4" indent="-177800">
              <a:buFont typeface="Wingdings" panose="05000000000000000000" pitchFamily="2" charset="2"/>
              <a:buChar char="ü"/>
              <a:defRPr/>
            </a:pPr>
            <a:r>
              <a:rPr lang="it-IT" altLang="fr-FR" sz="1300" u="sng" kern="0" dirty="0" smtClean="0"/>
              <a:t>La documentazione </a:t>
            </a:r>
            <a:r>
              <a:rPr lang="it-IT" altLang="fr-FR" sz="1300" u="sng" kern="0" dirty="0"/>
              <a:t>delle problematiche e dei rischi potenziali </a:t>
            </a:r>
            <a:r>
              <a:rPr lang="it-IT" altLang="fr-FR" sz="1300" b="0" kern="0" dirty="0"/>
              <a:t>associati all'incarico </a:t>
            </a:r>
            <a:r>
              <a:rPr lang="it-IT" altLang="fr-FR" sz="1300" b="0" kern="0" dirty="0" smtClean="0"/>
              <a:t>nonché </a:t>
            </a:r>
            <a:r>
              <a:rPr lang="it-IT" altLang="fr-FR" sz="1300" b="0" kern="0" dirty="0"/>
              <a:t>le modalità di risoluzione/gestione degli </a:t>
            </a:r>
            <a:r>
              <a:rPr lang="it-IT" altLang="fr-FR" sz="1300" b="0" kern="0" dirty="0" smtClean="0"/>
              <a:t>stessi</a:t>
            </a:r>
            <a:r>
              <a:rPr lang="it-IT" altLang="fr-FR" sz="1300" b="0" kern="0" dirty="0"/>
              <a:t>;</a:t>
            </a:r>
          </a:p>
          <a:p>
            <a:pPr marL="177800" lvl="4" indent="-177800">
              <a:buFont typeface="Wingdings" panose="05000000000000000000" pitchFamily="2" charset="2"/>
              <a:buChar char="ü"/>
              <a:defRPr/>
            </a:pPr>
            <a:r>
              <a:rPr lang="it-IT" altLang="fr-FR" sz="1300" u="sng" kern="0" dirty="0"/>
              <a:t>Il riesame dell'incarico al sopraggiungere di informazioni</a:t>
            </a:r>
            <a:r>
              <a:rPr lang="it-IT" altLang="fr-FR" sz="1300" b="0" kern="0" dirty="0"/>
              <a:t>, che se conosciute prima, avrebbero indotto a rifiutare l'incarico.</a:t>
            </a:r>
            <a:endParaRPr lang="en-US" altLang="fr-FR" sz="1300" b="0" kern="0" dirty="0"/>
          </a:p>
          <a:p>
            <a:pPr marL="177800" lvl="4" indent="-177800">
              <a:buFont typeface="Wingdings" panose="05000000000000000000" pitchFamily="2" charset="2"/>
              <a:buChar char="ü"/>
              <a:defRPr/>
            </a:pPr>
            <a:endParaRPr lang="it-IT" altLang="fr-FR" sz="1300" b="0" kern="0" dirty="0"/>
          </a:p>
          <a:p>
            <a:pPr marL="177800" lvl="4" indent="-177800">
              <a:buFont typeface="Wingdings" panose="05000000000000000000" pitchFamily="2" charset="2"/>
              <a:buChar char="ü"/>
              <a:defRPr/>
            </a:pPr>
            <a:endParaRPr lang="en-US" altLang="fr-FR" sz="1300" b="0" kern="0" dirty="0" smtClean="0"/>
          </a:p>
        </p:txBody>
      </p:sp>
      <p:grpSp>
        <p:nvGrpSpPr>
          <p:cNvPr id="10" name="Gruppo 9"/>
          <p:cNvGrpSpPr/>
          <p:nvPr/>
        </p:nvGrpSpPr>
        <p:grpSpPr>
          <a:xfrm>
            <a:off x="1554317" y="3463307"/>
            <a:ext cx="1083155" cy="726195"/>
            <a:chOff x="3369440" y="1023789"/>
            <a:chExt cx="1138708" cy="740160"/>
          </a:xfrm>
        </p:grpSpPr>
        <p:sp>
          <p:nvSpPr>
            <p:cNvPr id="11" name="Rettangolo arrotondato 10"/>
            <p:cNvSpPr/>
            <p:nvPr/>
          </p:nvSpPr>
          <p:spPr>
            <a:xfrm>
              <a:off x="3369440" y="1023789"/>
              <a:ext cx="1138708" cy="740160"/>
            </a:xfrm>
            <a:prstGeom prst="roundRect">
              <a:avLst/>
            </a:prstGeom>
            <a:solidFill>
              <a:srgbClr val="002060"/>
            </a:solidFill>
          </p:spPr>
          <p:style>
            <a:lnRef idx="2">
              <a:schemeClr val="lt1">
                <a:hueOff val="0"/>
                <a:satOff val="0"/>
                <a:lumOff val="0"/>
                <a:alphaOff val="0"/>
              </a:schemeClr>
            </a:lnRef>
            <a:fillRef idx="1">
              <a:schemeClr val="accent2">
                <a:shade val="50000"/>
                <a:hueOff val="-69721"/>
                <a:satOff val="-12640"/>
                <a:lumOff val="20609"/>
                <a:alphaOff val="0"/>
              </a:schemeClr>
            </a:fillRef>
            <a:effectRef idx="0">
              <a:schemeClr val="accent2">
                <a:shade val="50000"/>
                <a:hueOff val="-69721"/>
                <a:satOff val="-12640"/>
                <a:lumOff val="20609"/>
                <a:alphaOff val="0"/>
              </a:schemeClr>
            </a:effectRef>
            <a:fontRef idx="minor">
              <a:schemeClr val="lt1"/>
            </a:fontRef>
          </p:style>
        </p:sp>
        <p:sp>
          <p:nvSpPr>
            <p:cNvPr id="16" name="CasellaDiTesto 15"/>
            <p:cNvSpPr txBox="1"/>
            <p:nvPr/>
          </p:nvSpPr>
          <p:spPr>
            <a:xfrm>
              <a:off x="3405572" y="1059921"/>
              <a:ext cx="1066444" cy="667896"/>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200" b="1" kern="1200" dirty="0" smtClean="0">
                  <a:solidFill>
                    <a:schemeClr val="bg1"/>
                  </a:solidFill>
                </a:rPr>
                <a:t>Accettazione cliente e incarico</a:t>
              </a:r>
              <a:endParaRPr lang="it-IT" sz="1200" b="1" kern="1200" dirty="0">
                <a:solidFill>
                  <a:schemeClr val="bg1"/>
                </a:solidFill>
              </a:endParaRPr>
            </a:p>
          </p:txBody>
        </p:sp>
      </p:grpSp>
      <p:sp>
        <p:nvSpPr>
          <p:cNvPr id="17" name="Rettangolo arrotondato 16"/>
          <p:cNvSpPr/>
          <p:nvPr/>
        </p:nvSpPr>
        <p:spPr bwMode="auto">
          <a:xfrm>
            <a:off x="4354864" y="1940932"/>
            <a:ext cx="4752528" cy="3984247"/>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15" name="CasellaDiTesto 14"/>
          <p:cNvSpPr txBox="1"/>
          <p:nvPr/>
        </p:nvSpPr>
        <p:spPr>
          <a:xfrm>
            <a:off x="7463409" y="6093296"/>
            <a:ext cx="1483408" cy="543055"/>
          </a:xfrm>
          <a:prstGeom prst="rect">
            <a:avLst/>
          </a:prstGeom>
          <a:solidFill>
            <a:schemeClr val="bg1"/>
          </a:solidFill>
        </p:spPr>
        <p:txBody>
          <a:bodyPr wrap="square" rtlCol="0">
            <a:spAutoFit/>
          </a:bodyPr>
          <a:lstStyle/>
          <a:p>
            <a:endParaRPr lang="it-IT" dirty="0"/>
          </a:p>
        </p:txBody>
      </p:sp>
      <p:pic>
        <p:nvPicPr>
          <p:cNvPr id="18" name="Immagine 17"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1357262"/>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12</a:t>
            </a:fld>
            <a:endParaRPr lang="en-US" altLang="fr-FR" sz="1000" dirty="0" smtClean="0"/>
          </a:p>
        </p:txBody>
      </p:sp>
      <p:sp>
        <p:nvSpPr>
          <p:cNvPr id="15" name="Rettangolo arrotondato 14"/>
          <p:cNvSpPr/>
          <p:nvPr/>
        </p:nvSpPr>
        <p:spPr bwMode="auto">
          <a:xfrm>
            <a:off x="77156" y="903172"/>
            <a:ext cx="8959340" cy="5152549"/>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8" name="Rettangolo arrotondato 7"/>
          <p:cNvSpPr/>
          <p:nvPr/>
        </p:nvSpPr>
        <p:spPr bwMode="auto">
          <a:xfrm>
            <a:off x="5318019" y="459248"/>
            <a:ext cx="3801442"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3) Accettazione e Mantenimento    2/4</a:t>
            </a:r>
            <a:endParaRPr lang="it-IT" sz="1270" dirty="0">
              <a:solidFill>
                <a:schemeClr val="tx2"/>
              </a:solidFill>
            </a:endParaRPr>
          </a:p>
        </p:txBody>
      </p:sp>
      <p:graphicFrame>
        <p:nvGraphicFramePr>
          <p:cNvPr id="5" name="Diagramma 4"/>
          <p:cNvGraphicFramePr/>
          <p:nvPr>
            <p:extLst/>
          </p:nvPr>
        </p:nvGraphicFramePr>
        <p:xfrm>
          <a:off x="536144" y="1901056"/>
          <a:ext cx="6936432" cy="3544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ttangolo arrotondato 5"/>
          <p:cNvSpPr/>
          <p:nvPr/>
        </p:nvSpPr>
        <p:spPr bwMode="auto">
          <a:xfrm>
            <a:off x="616775" y="3194400"/>
            <a:ext cx="6192688" cy="288032"/>
          </a:xfrm>
          <a:prstGeom prst="roundRect">
            <a:avLst/>
          </a:prstGeom>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2"/>
                </a:solidFill>
                <a:effectLst/>
                <a:latin typeface="Trebuchet MS" pitchFamily="34" charset="0"/>
              </a:rPr>
              <a:t>Documentare le procedure svolte e le modalità con</a:t>
            </a:r>
            <a:r>
              <a:rPr kumimoji="0" lang="it-IT" sz="1000" b="1" i="0" u="none" strike="noStrike" cap="none" normalizeH="0" dirty="0" smtClean="0">
                <a:ln>
                  <a:noFill/>
                </a:ln>
                <a:solidFill>
                  <a:schemeClr val="tx2"/>
                </a:solidFill>
                <a:effectLst/>
                <a:latin typeface="Trebuchet MS" pitchFamily="34" charset="0"/>
              </a:rPr>
              <a:t> cui fronteggiare le minacce e le problematiche</a:t>
            </a:r>
            <a:endParaRPr kumimoji="0" lang="it-IT" sz="1000" b="1" i="0" u="none" strike="noStrike" cap="none" normalizeH="0" baseline="0" dirty="0" smtClean="0">
              <a:ln>
                <a:noFill/>
              </a:ln>
              <a:solidFill>
                <a:schemeClr val="tx2"/>
              </a:solidFill>
              <a:effectLst/>
              <a:latin typeface="Trebuchet MS" pitchFamily="34" charset="0"/>
            </a:endParaRPr>
          </a:p>
        </p:txBody>
      </p:sp>
      <p:grpSp>
        <p:nvGrpSpPr>
          <p:cNvPr id="16" name="Gruppo 15"/>
          <p:cNvGrpSpPr/>
          <p:nvPr/>
        </p:nvGrpSpPr>
        <p:grpSpPr>
          <a:xfrm>
            <a:off x="7305269" y="1823190"/>
            <a:ext cx="1371187" cy="726195"/>
            <a:chOff x="3369440" y="1023789"/>
            <a:chExt cx="1138708" cy="740160"/>
          </a:xfrm>
        </p:grpSpPr>
        <p:sp>
          <p:nvSpPr>
            <p:cNvPr id="17" name="Rettangolo arrotondato 16"/>
            <p:cNvSpPr/>
            <p:nvPr/>
          </p:nvSpPr>
          <p:spPr>
            <a:xfrm>
              <a:off x="3369440" y="1023789"/>
              <a:ext cx="1138708" cy="740160"/>
            </a:xfrm>
            <a:prstGeom prst="roundRect">
              <a:avLst/>
            </a:prstGeom>
            <a:solidFill>
              <a:srgbClr val="002060"/>
            </a:solidFill>
          </p:spPr>
          <p:style>
            <a:lnRef idx="2">
              <a:schemeClr val="lt1">
                <a:hueOff val="0"/>
                <a:satOff val="0"/>
                <a:lumOff val="0"/>
                <a:alphaOff val="0"/>
              </a:schemeClr>
            </a:lnRef>
            <a:fillRef idx="1">
              <a:schemeClr val="accent2">
                <a:shade val="50000"/>
                <a:hueOff val="-69721"/>
                <a:satOff val="-12640"/>
                <a:lumOff val="20609"/>
                <a:alphaOff val="0"/>
              </a:schemeClr>
            </a:fillRef>
            <a:effectRef idx="0">
              <a:schemeClr val="accent2">
                <a:shade val="50000"/>
                <a:hueOff val="-69721"/>
                <a:satOff val="-12640"/>
                <a:lumOff val="20609"/>
                <a:alphaOff val="0"/>
              </a:schemeClr>
            </a:effectRef>
            <a:fontRef idx="minor">
              <a:schemeClr val="lt1"/>
            </a:fontRef>
          </p:style>
        </p:sp>
        <p:sp>
          <p:nvSpPr>
            <p:cNvPr id="18" name="CasellaDiTesto 17"/>
            <p:cNvSpPr txBox="1"/>
            <p:nvPr/>
          </p:nvSpPr>
          <p:spPr>
            <a:xfrm>
              <a:off x="3405572" y="1059921"/>
              <a:ext cx="1066444" cy="667896"/>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200" b="1" kern="1200" dirty="0" smtClean="0">
                  <a:solidFill>
                    <a:schemeClr val="bg1"/>
                  </a:solidFill>
                </a:rPr>
                <a:t>Accettare o mantenere?</a:t>
              </a:r>
              <a:endParaRPr lang="it-IT" sz="1200" b="1" kern="1200" dirty="0">
                <a:solidFill>
                  <a:schemeClr val="bg1"/>
                </a:solidFill>
              </a:endParaRPr>
            </a:p>
          </p:txBody>
        </p:sp>
      </p:grpSp>
      <p:cxnSp>
        <p:nvCxnSpPr>
          <p:cNvPr id="14" name="Connettore 2 13"/>
          <p:cNvCxnSpPr/>
          <p:nvPr/>
        </p:nvCxnSpPr>
        <p:spPr bwMode="auto">
          <a:xfrm>
            <a:off x="8241373" y="2546328"/>
            <a:ext cx="0" cy="752474"/>
          </a:xfrm>
          <a:prstGeom prst="straightConnector1">
            <a:avLst/>
          </a:prstGeom>
          <a:ln w="508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9" name="Ovale 18"/>
          <p:cNvSpPr/>
          <p:nvPr/>
        </p:nvSpPr>
        <p:spPr bwMode="auto">
          <a:xfrm>
            <a:off x="7881333" y="3338416"/>
            <a:ext cx="648072" cy="576064"/>
          </a:xfrm>
          <a:prstGeom prst="ellipse">
            <a:avLst/>
          </a:prstGeom>
          <a:ln>
            <a:headEnd type="none" w="med" len="med"/>
            <a:tailEnd type="triangle" w="lg" len="med"/>
          </a:ln>
        </p:spPr>
        <p:style>
          <a:lnRef idx="2">
            <a:schemeClr val="accent1"/>
          </a:lnRef>
          <a:fillRef idx="1">
            <a:schemeClr val="lt1"/>
          </a:fillRef>
          <a:effectRef idx="0">
            <a:schemeClr val="accent1"/>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400" b="0" i="0" u="none" strike="noStrike" normalizeH="0" baseline="0" dirty="0" smtClean="0">
                <a:ln w="0"/>
                <a:solidFill>
                  <a:schemeClr val="accent1"/>
                </a:solidFill>
                <a:effectLst>
                  <a:outerShdw blurRad="38100" dist="25400" dir="5400000" algn="ctr" rotWithShape="0">
                    <a:srgbClr val="6E747A">
                      <a:alpha val="43000"/>
                    </a:srgbClr>
                  </a:outerShdw>
                </a:effectLst>
                <a:latin typeface="Trebuchet MS" pitchFamily="34" charset="0"/>
              </a:rPr>
              <a:t>Stop</a:t>
            </a:r>
            <a:endParaRPr kumimoji="0" lang="it-IT" sz="1400" b="1" i="0" u="none" strike="noStrike" cap="none" normalizeH="0" baseline="0" dirty="0" smtClean="0">
              <a:ln>
                <a:noFill/>
              </a:ln>
              <a:solidFill>
                <a:schemeClr val="bg1"/>
              </a:solidFill>
              <a:effectLst/>
              <a:latin typeface="Trebuchet MS" pitchFamily="34" charset="0"/>
            </a:endParaRPr>
          </a:p>
        </p:txBody>
      </p:sp>
      <p:cxnSp>
        <p:nvCxnSpPr>
          <p:cNvPr id="67" name="Connettore 2 66"/>
          <p:cNvCxnSpPr/>
          <p:nvPr/>
        </p:nvCxnSpPr>
        <p:spPr bwMode="auto">
          <a:xfrm>
            <a:off x="7593301" y="2549385"/>
            <a:ext cx="0" cy="1293087"/>
          </a:xfrm>
          <a:prstGeom prst="straightConnector1">
            <a:avLst/>
          </a:prstGeom>
          <a:ln w="508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76836" name="Rettangolo 76835"/>
          <p:cNvSpPr/>
          <p:nvPr/>
        </p:nvSpPr>
        <p:spPr bwMode="auto">
          <a:xfrm>
            <a:off x="7377277" y="3626448"/>
            <a:ext cx="408757" cy="216024"/>
          </a:xfrm>
          <a:prstGeom prst="rect">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cxnSp>
        <p:nvCxnSpPr>
          <p:cNvPr id="70" name="Connettore 2 69"/>
          <p:cNvCxnSpPr/>
          <p:nvPr/>
        </p:nvCxnSpPr>
        <p:spPr bwMode="auto">
          <a:xfrm flipH="1">
            <a:off x="248485" y="3626448"/>
            <a:ext cx="7416825" cy="0"/>
          </a:xfrm>
          <a:prstGeom prst="straightConnector1">
            <a:avLst/>
          </a:prstGeom>
          <a:ln w="508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76838" name="Rettangolo 76837"/>
          <p:cNvSpPr/>
          <p:nvPr/>
        </p:nvSpPr>
        <p:spPr bwMode="auto">
          <a:xfrm>
            <a:off x="7619590" y="3554440"/>
            <a:ext cx="45719" cy="144016"/>
          </a:xfrm>
          <a:prstGeom prst="rect">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cxnSp>
        <p:nvCxnSpPr>
          <p:cNvPr id="77" name="Connettore 2 76"/>
          <p:cNvCxnSpPr/>
          <p:nvPr/>
        </p:nvCxnSpPr>
        <p:spPr bwMode="auto">
          <a:xfrm>
            <a:off x="464509" y="3626448"/>
            <a:ext cx="19621" cy="752474"/>
          </a:xfrm>
          <a:prstGeom prst="straightConnector1">
            <a:avLst/>
          </a:prstGeom>
          <a:ln w="50800">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81" name="Connettore 2 80"/>
          <p:cNvCxnSpPr/>
          <p:nvPr/>
        </p:nvCxnSpPr>
        <p:spPr bwMode="auto">
          <a:xfrm>
            <a:off x="464509" y="4202512"/>
            <a:ext cx="360040" cy="0"/>
          </a:xfrm>
          <a:prstGeom prst="straightConnector1">
            <a:avLst/>
          </a:prstGeom>
          <a:ln w="508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76853" name="Elaborazione 76852"/>
          <p:cNvSpPr/>
          <p:nvPr/>
        </p:nvSpPr>
        <p:spPr bwMode="auto">
          <a:xfrm>
            <a:off x="248485" y="4228616"/>
            <a:ext cx="307653" cy="189919"/>
          </a:xfrm>
          <a:prstGeom prst="flowChartProcess">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94" name="Elaborazione 93"/>
          <p:cNvSpPr/>
          <p:nvPr/>
        </p:nvSpPr>
        <p:spPr bwMode="auto">
          <a:xfrm rot="5142621">
            <a:off x="243753" y="4199513"/>
            <a:ext cx="234578" cy="189919"/>
          </a:xfrm>
          <a:prstGeom prst="flowChartProcess">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95" name="Elaborazione 94"/>
          <p:cNvSpPr/>
          <p:nvPr/>
        </p:nvSpPr>
        <p:spPr bwMode="auto">
          <a:xfrm rot="6316657">
            <a:off x="243753" y="3439528"/>
            <a:ext cx="234578" cy="189919"/>
          </a:xfrm>
          <a:prstGeom prst="flowChartProcess">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96" name="Elaborazione 95"/>
          <p:cNvSpPr/>
          <p:nvPr/>
        </p:nvSpPr>
        <p:spPr bwMode="auto">
          <a:xfrm rot="6316657">
            <a:off x="202508" y="3525639"/>
            <a:ext cx="234578" cy="189919"/>
          </a:xfrm>
          <a:prstGeom prst="flowChartProcess">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97" name="Elaborazione 96"/>
          <p:cNvSpPr/>
          <p:nvPr/>
        </p:nvSpPr>
        <p:spPr bwMode="auto">
          <a:xfrm rot="10644216">
            <a:off x="180659" y="3575329"/>
            <a:ext cx="234578" cy="189919"/>
          </a:xfrm>
          <a:prstGeom prst="flowChartProcess">
            <a:avLst/>
          </a:prstGeom>
          <a:solidFill>
            <a:schemeClr val="bg1"/>
          </a:solidFill>
          <a:ln w="0" cap="flat" cmpd="sng" algn="ctr">
            <a:solidFill>
              <a:schemeClr val="bg1"/>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6857" name="CasellaDiTesto 76856"/>
          <p:cNvSpPr txBox="1"/>
          <p:nvPr/>
        </p:nvSpPr>
        <p:spPr>
          <a:xfrm>
            <a:off x="544767" y="4778576"/>
            <a:ext cx="8059681" cy="230832"/>
          </a:xfrm>
          <a:prstGeom prst="rect">
            <a:avLst/>
          </a:prstGeom>
          <a:noFill/>
        </p:spPr>
        <p:txBody>
          <a:bodyPr wrap="square" rtlCol="0">
            <a:spAutoFit/>
          </a:bodyPr>
          <a:lstStyle/>
          <a:p>
            <a:r>
              <a:rPr lang="it-IT" sz="900" dirty="0" smtClean="0">
                <a:solidFill>
                  <a:schemeClr val="tx2"/>
                </a:solidFill>
              </a:rPr>
              <a:t>Fonte: IFAC Guida all’utilizzo dei principi di revisione internazionali nella revisione contabile delle piccole e medie imprese </a:t>
            </a:r>
            <a:r>
              <a:rPr lang="it-IT" sz="900" dirty="0" err="1" smtClean="0">
                <a:solidFill>
                  <a:schemeClr val="tx2"/>
                </a:solidFill>
              </a:rPr>
              <a:t>vol.II</a:t>
            </a:r>
            <a:r>
              <a:rPr lang="it-IT" sz="900" dirty="0" smtClean="0">
                <a:solidFill>
                  <a:schemeClr val="tx2"/>
                </a:solidFill>
              </a:rPr>
              <a:t> –figura 4.0-1</a:t>
            </a:r>
            <a:endParaRPr lang="it-IT" sz="900" dirty="0">
              <a:solidFill>
                <a:schemeClr val="tx2"/>
              </a:solidFill>
            </a:endParaRPr>
          </a:p>
        </p:txBody>
      </p:sp>
      <p:sp>
        <p:nvSpPr>
          <p:cNvPr id="100" name="CasellaDiTesto 99"/>
          <p:cNvSpPr txBox="1"/>
          <p:nvPr/>
        </p:nvSpPr>
        <p:spPr>
          <a:xfrm>
            <a:off x="539552" y="1196752"/>
            <a:ext cx="8059681" cy="307777"/>
          </a:xfrm>
          <a:prstGeom prst="rect">
            <a:avLst/>
          </a:prstGeom>
          <a:noFill/>
        </p:spPr>
        <p:txBody>
          <a:bodyPr wrap="square" rtlCol="0">
            <a:spAutoFit/>
          </a:bodyPr>
          <a:lstStyle/>
          <a:p>
            <a:r>
              <a:rPr lang="it-IT" dirty="0" smtClean="0">
                <a:solidFill>
                  <a:schemeClr val="tx1"/>
                </a:solidFill>
              </a:rPr>
              <a:t>Procedura di accettazione/mantenimento di un incarico di revisione</a:t>
            </a:r>
            <a:endParaRPr lang="it-IT" sz="900" dirty="0">
              <a:solidFill>
                <a:schemeClr val="tx1"/>
              </a:solidFill>
            </a:endParaRPr>
          </a:p>
        </p:txBody>
      </p:sp>
      <p:sp>
        <p:nvSpPr>
          <p:cNvPr id="3" name="Ovale 2"/>
          <p:cNvSpPr/>
          <p:nvPr/>
        </p:nvSpPr>
        <p:spPr bwMode="auto">
          <a:xfrm>
            <a:off x="4067944" y="1973064"/>
            <a:ext cx="1872208" cy="1167904"/>
          </a:xfrm>
          <a:prstGeom prst="ellipse">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i="0" u="none" strike="noStrike" normalizeH="0" baseline="0" smtClean="0">
              <a:ln w="22225">
                <a:solidFill>
                  <a:schemeClr val="accent2"/>
                </a:solidFill>
                <a:prstDash val="solid"/>
              </a:ln>
              <a:solidFill>
                <a:schemeClr val="accent2">
                  <a:lumMod val="40000"/>
                  <a:lumOff val="60000"/>
                </a:schemeClr>
              </a:solidFill>
              <a:latin typeface="Trebuchet MS" pitchFamily="34" charset="0"/>
            </a:endParaRPr>
          </a:p>
        </p:txBody>
      </p:sp>
      <p:pic>
        <p:nvPicPr>
          <p:cNvPr id="27" name="Immagine 26"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4005"/>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CasellaDiTesto 27"/>
          <p:cNvSpPr txBox="1"/>
          <p:nvPr/>
        </p:nvSpPr>
        <p:spPr>
          <a:xfrm>
            <a:off x="7463409" y="6093296"/>
            <a:ext cx="1483408" cy="543055"/>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886838265"/>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13</a:t>
            </a:fld>
            <a:endParaRPr lang="en-US" altLang="fr-FR" sz="1000" dirty="0" smtClean="0"/>
          </a:p>
        </p:txBody>
      </p:sp>
      <p:sp>
        <p:nvSpPr>
          <p:cNvPr id="12" name="Segnaposto contenuto 12"/>
          <p:cNvSpPr txBox="1">
            <a:spLocks/>
          </p:cNvSpPr>
          <p:nvPr/>
        </p:nvSpPr>
        <p:spPr bwMode="auto">
          <a:xfrm>
            <a:off x="267241" y="1938057"/>
            <a:ext cx="4849103" cy="4659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r>
              <a:rPr lang="it-IT" altLang="fr-FR" sz="1300" kern="0" dirty="0" smtClean="0">
                <a:solidFill>
                  <a:schemeClr val="tx2"/>
                </a:solidFill>
              </a:rPr>
              <a:t>Le direttive e procedure devono prevedere :</a:t>
            </a:r>
          </a:p>
          <a:p>
            <a:pPr marL="285750" indent="-285750">
              <a:buFont typeface="Wingdings" panose="05000000000000000000" pitchFamily="2" charset="2"/>
              <a:buChar char="ü"/>
              <a:defRPr/>
            </a:pPr>
            <a:r>
              <a:rPr lang="it-IT" altLang="fr-FR" sz="1300" u="sng" kern="0" dirty="0" smtClean="0">
                <a:solidFill>
                  <a:schemeClr val="tx2"/>
                </a:solidFill>
              </a:rPr>
              <a:t>L’identificazione e la valutazione delle </a:t>
            </a:r>
            <a:r>
              <a:rPr lang="it-IT" altLang="fr-FR" sz="1300" u="sng" kern="0" dirty="0">
                <a:solidFill>
                  <a:schemeClr val="tx2"/>
                </a:solidFill>
              </a:rPr>
              <a:t>fonti potenziali di rischio </a:t>
            </a:r>
            <a:r>
              <a:rPr lang="it-IT" altLang="fr-FR" sz="1300" b="0" kern="0" dirty="0">
                <a:solidFill>
                  <a:schemeClr val="tx2"/>
                </a:solidFill>
              </a:rPr>
              <a:t>associate al rapporto con un cliente o ad </a:t>
            </a:r>
            <a:r>
              <a:rPr lang="it-IT" altLang="fr-FR" sz="1300" b="0" kern="0" dirty="0" smtClean="0">
                <a:solidFill>
                  <a:schemeClr val="tx2"/>
                </a:solidFill>
              </a:rPr>
              <a:t>uno specifico incarico;</a:t>
            </a:r>
          </a:p>
          <a:p>
            <a:pPr marL="285750" indent="-285750">
              <a:buFont typeface="Wingdings" panose="05000000000000000000" pitchFamily="2" charset="2"/>
              <a:buChar char="ü"/>
              <a:defRPr/>
            </a:pPr>
            <a:r>
              <a:rPr lang="it-IT" altLang="fr-FR" sz="1300" b="0" kern="0" dirty="0" smtClean="0">
                <a:solidFill>
                  <a:schemeClr val="tx2"/>
                </a:solidFill>
              </a:rPr>
              <a:t>L’applicazione </a:t>
            </a:r>
            <a:r>
              <a:rPr lang="it-IT" altLang="fr-FR" sz="1300" b="0" kern="0" dirty="0">
                <a:solidFill>
                  <a:schemeClr val="tx2"/>
                </a:solidFill>
              </a:rPr>
              <a:t>di un </a:t>
            </a:r>
            <a:r>
              <a:rPr lang="it-IT" altLang="fr-FR" sz="1300" u="sng" kern="0" dirty="0">
                <a:solidFill>
                  <a:schemeClr val="tx2"/>
                </a:solidFill>
              </a:rPr>
              <a:t>processo decisionale uniforme</a:t>
            </a:r>
            <a:r>
              <a:rPr lang="it-IT" altLang="fr-FR" sz="1300" b="0" kern="0" dirty="0" smtClean="0">
                <a:solidFill>
                  <a:schemeClr val="tx2"/>
                </a:solidFill>
              </a:rPr>
              <a:t>, </a:t>
            </a:r>
            <a:r>
              <a:rPr lang="it-IT" altLang="fr-FR" sz="1300" b="0" i="1" u="sng" kern="0" dirty="0" smtClean="0">
                <a:solidFill>
                  <a:schemeClr val="tx2"/>
                </a:solidFill>
              </a:rPr>
              <a:t>attraverso</a:t>
            </a:r>
            <a:r>
              <a:rPr lang="it-IT" altLang="fr-FR" sz="1300" b="0" kern="0" dirty="0" smtClean="0">
                <a:solidFill>
                  <a:schemeClr val="tx2"/>
                </a:solidFill>
              </a:rPr>
              <a:t> l’elaborazione </a:t>
            </a:r>
            <a:r>
              <a:rPr lang="it-IT" altLang="fr-FR" sz="1300" b="0" kern="0" dirty="0">
                <a:solidFill>
                  <a:schemeClr val="tx2"/>
                </a:solidFill>
              </a:rPr>
              <a:t>e/o </a:t>
            </a:r>
            <a:r>
              <a:rPr lang="it-IT" altLang="fr-FR" sz="1300" b="0" kern="0" dirty="0" smtClean="0">
                <a:solidFill>
                  <a:schemeClr val="tx2"/>
                </a:solidFill>
              </a:rPr>
              <a:t>l’utilizzo di </a:t>
            </a:r>
            <a:r>
              <a:rPr lang="it-IT" altLang="fr-FR" sz="1300" u="sng" kern="0" dirty="0">
                <a:solidFill>
                  <a:schemeClr val="tx2"/>
                </a:solidFill>
              </a:rPr>
              <a:t>modelli standard di </a:t>
            </a:r>
            <a:r>
              <a:rPr lang="it-IT" altLang="fr-FR" sz="1300" u="sng" kern="0" dirty="0" err="1" smtClean="0">
                <a:solidFill>
                  <a:schemeClr val="tx2"/>
                </a:solidFill>
              </a:rPr>
              <a:t>checklist</a:t>
            </a:r>
            <a:r>
              <a:rPr lang="it-IT" altLang="fr-FR" sz="1300" u="sng" kern="0" dirty="0" smtClean="0">
                <a:solidFill>
                  <a:schemeClr val="tx2"/>
                </a:solidFill>
              </a:rPr>
              <a:t> e/o </a:t>
            </a:r>
            <a:r>
              <a:rPr lang="it-IT" altLang="fr-FR" sz="1300" u="sng" kern="0" dirty="0">
                <a:solidFill>
                  <a:schemeClr val="tx2"/>
                </a:solidFill>
              </a:rPr>
              <a:t>di questionari </a:t>
            </a:r>
            <a:r>
              <a:rPr lang="it-IT" altLang="fr-FR" sz="1300" b="0" kern="0" dirty="0">
                <a:solidFill>
                  <a:schemeClr val="tx2"/>
                </a:solidFill>
              </a:rPr>
              <a:t>accettati nel settore al fine di garantire un’applicazione uniforme delle </a:t>
            </a:r>
            <a:r>
              <a:rPr lang="it-IT" altLang="fr-FR" sz="1300" b="0" kern="0" dirty="0" smtClean="0">
                <a:solidFill>
                  <a:schemeClr val="tx2"/>
                </a:solidFill>
              </a:rPr>
              <a:t>considerazioni sull’accettazione </a:t>
            </a:r>
            <a:r>
              <a:rPr lang="it-IT" altLang="fr-FR" sz="1300" b="0" kern="0" dirty="0">
                <a:solidFill>
                  <a:schemeClr val="tx2"/>
                </a:solidFill>
              </a:rPr>
              <a:t>e sul </a:t>
            </a:r>
            <a:r>
              <a:rPr lang="it-IT" altLang="fr-FR" sz="1300" b="0" kern="0" dirty="0" smtClean="0">
                <a:solidFill>
                  <a:schemeClr val="tx2"/>
                </a:solidFill>
              </a:rPr>
              <a:t>mantenimento;</a:t>
            </a:r>
          </a:p>
          <a:p>
            <a:pPr marL="285750" indent="-285750">
              <a:buFont typeface="Wingdings" panose="05000000000000000000" pitchFamily="2" charset="2"/>
              <a:buChar char="ü"/>
              <a:defRPr/>
            </a:pPr>
            <a:r>
              <a:rPr lang="it-IT" altLang="fr-FR" sz="1300" u="sng" kern="0" dirty="0" smtClean="0">
                <a:solidFill>
                  <a:schemeClr val="tx2"/>
                </a:solidFill>
              </a:rPr>
              <a:t>L’inclusione di dette </a:t>
            </a:r>
            <a:r>
              <a:rPr lang="it-IT" altLang="fr-FR" sz="1300" u="sng" kern="0" dirty="0" err="1" smtClean="0">
                <a:solidFill>
                  <a:schemeClr val="tx2"/>
                </a:solidFill>
              </a:rPr>
              <a:t>check</a:t>
            </a:r>
            <a:r>
              <a:rPr lang="it-IT" altLang="fr-FR" sz="1300" u="sng" kern="0" dirty="0" smtClean="0">
                <a:solidFill>
                  <a:schemeClr val="tx2"/>
                </a:solidFill>
              </a:rPr>
              <a:t> list</a:t>
            </a:r>
            <a:r>
              <a:rPr lang="it-IT" altLang="fr-FR" sz="1300" b="0" kern="0" dirty="0" smtClean="0">
                <a:solidFill>
                  <a:schemeClr val="tx2"/>
                </a:solidFill>
              </a:rPr>
              <a:t> nella </a:t>
            </a:r>
            <a:r>
              <a:rPr lang="it-IT" altLang="fr-FR" sz="1300" b="0" kern="0" dirty="0">
                <a:solidFill>
                  <a:schemeClr val="tx2"/>
                </a:solidFill>
              </a:rPr>
              <a:t>sezione relativa alla pianificazione (</a:t>
            </a:r>
            <a:r>
              <a:rPr lang="it-IT" altLang="fr-FR" sz="1300" b="0" kern="0" dirty="0" smtClean="0">
                <a:solidFill>
                  <a:schemeClr val="tx2"/>
                </a:solidFill>
              </a:rPr>
              <a:t>oltre alle </a:t>
            </a:r>
            <a:r>
              <a:rPr lang="it-IT" altLang="fr-FR" sz="1300" b="0" kern="0" dirty="0" err="1">
                <a:solidFill>
                  <a:schemeClr val="tx2"/>
                </a:solidFill>
              </a:rPr>
              <a:t>checklist</a:t>
            </a:r>
            <a:r>
              <a:rPr lang="it-IT" altLang="fr-FR" sz="1300" b="0" kern="0" dirty="0">
                <a:solidFill>
                  <a:schemeClr val="tx2"/>
                </a:solidFill>
              </a:rPr>
              <a:t> di pianificazione, al profilo del cliente e alle valutazioni dei rischi) inclusa </a:t>
            </a:r>
            <a:r>
              <a:rPr lang="it-IT" altLang="fr-FR" sz="1300" u="sng" kern="0" dirty="0">
                <a:solidFill>
                  <a:schemeClr val="tx2"/>
                </a:solidFill>
              </a:rPr>
              <a:t>nei pacchetti </a:t>
            </a:r>
            <a:r>
              <a:rPr lang="it-IT" altLang="fr-FR" sz="1300" u="sng" kern="0" dirty="0" smtClean="0">
                <a:solidFill>
                  <a:schemeClr val="tx2"/>
                </a:solidFill>
              </a:rPr>
              <a:t>standard di </a:t>
            </a:r>
            <a:r>
              <a:rPr lang="it-IT" altLang="fr-FR" sz="1300" u="sng" kern="0" dirty="0">
                <a:solidFill>
                  <a:schemeClr val="tx2"/>
                </a:solidFill>
              </a:rPr>
              <a:t>carte di lavoro </a:t>
            </a:r>
            <a:r>
              <a:rPr lang="it-IT" altLang="fr-FR" sz="1300" b="0" kern="0" dirty="0">
                <a:solidFill>
                  <a:schemeClr val="tx2"/>
                </a:solidFill>
              </a:rPr>
              <a:t>adottati dal soggetto abilitato alla revisione per lo svolgimento degli incarichi. </a:t>
            </a:r>
            <a:endParaRPr lang="it-IT" altLang="fr-FR" sz="1300" b="0" kern="0" dirty="0" smtClean="0">
              <a:solidFill>
                <a:schemeClr val="tx2"/>
              </a:solidFill>
            </a:endParaRPr>
          </a:p>
          <a:p>
            <a:pPr marL="285750" indent="-285750">
              <a:buFont typeface="Wingdings" panose="05000000000000000000" pitchFamily="2" charset="2"/>
              <a:buChar char="ü"/>
              <a:defRPr/>
            </a:pPr>
            <a:r>
              <a:rPr lang="it-IT" altLang="fr-FR" sz="1300" u="sng" kern="0" dirty="0" smtClean="0">
                <a:solidFill>
                  <a:schemeClr val="tx2"/>
                </a:solidFill>
              </a:rPr>
              <a:t>Il riesame di tali modelli </a:t>
            </a:r>
            <a:r>
              <a:rPr lang="it-IT" altLang="fr-FR" sz="1300" b="0" kern="0" dirty="0" smtClean="0">
                <a:solidFill>
                  <a:schemeClr val="tx2"/>
                </a:solidFill>
              </a:rPr>
              <a:t>da parte dei responsabili, che ne verificheranno </a:t>
            </a:r>
            <a:r>
              <a:rPr lang="it-IT" altLang="fr-FR" sz="1300" b="0" kern="0" dirty="0">
                <a:solidFill>
                  <a:schemeClr val="tx2"/>
                </a:solidFill>
              </a:rPr>
              <a:t>il corretto </a:t>
            </a:r>
            <a:r>
              <a:rPr lang="it-IT" altLang="fr-FR" sz="1300" b="0" kern="0" dirty="0" smtClean="0">
                <a:solidFill>
                  <a:schemeClr val="tx2"/>
                </a:solidFill>
              </a:rPr>
              <a:t>utilizzo per </a:t>
            </a:r>
            <a:r>
              <a:rPr lang="it-IT" altLang="fr-FR" sz="1300" b="0" kern="0" dirty="0">
                <a:solidFill>
                  <a:schemeClr val="tx2"/>
                </a:solidFill>
              </a:rPr>
              <a:t>tutti gli </a:t>
            </a:r>
            <a:r>
              <a:rPr lang="it-IT" altLang="fr-FR" sz="1300" b="0" kern="0" dirty="0" smtClean="0">
                <a:solidFill>
                  <a:schemeClr val="tx2"/>
                </a:solidFill>
              </a:rPr>
              <a:t>incarichi;</a:t>
            </a:r>
          </a:p>
          <a:p>
            <a:pPr marL="285750" indent="-285750">
              <a:buFont typeface="Wingdings" panose="05000000000000000000" pitchFamily="2" charset="2"/>
              <a:buChar char="ü"/>
              <a:defRPr/>
            </a:pPr>
            <a:r>
              <a:rPr lang="it-IT" altLang="fr-FR" sz="1300" u="sng" kern="0" dirty="0" smtClean="0">
                <a:solidFill>
                  <a:schemeClr val="tx2"/>
                </a:solidFill>
              </a:rPr>
              <a:t>Per </a:t>
            </a:r>
            <a:r>
              <a:rPr lang="it-IT" altLang="fr-FR" sz="1300" u="sng" kern="0" dirty="0">
                <a:solidFill>
                  <a:schemeClr val="tx2"/>
                </a:solidFill>
              </a:rPr>
              <a:t>ciascun incarico continuativo, </a:t>
            </a:r>
            <a:r>
              <a:rPr lang="it-IT" altLang="fr-FR" sz="1300" u="sng" kern="0" dirty="0" smtClean="0">
                <a:solidFill>
                  <a:schemeClr val="tx2"/>
                </a:solidFill>
              </a:rPr>
              <a:t>un’analisi </a:t>
            </a:r>
            <a:r>
              <a:rPr lang="it-IT" altLang="fr-FR" sz="1300" u="sng" kern="0" dirty="0">
                <a:solidFill>
                  <a:schemeClr val="tx2"/>
                </a:solidFill>
              </a:rPr>
              <a:t>documentata sul </a:t>
            </a:r>
            <a:r>
              <a:rPr lang="it-IT" altLang="fr-FR" sz="1300" u="sng" kern="0" dirty="0" smtClean="0">
                <a:solidFill>
                  <a:schemeClr val="tx2"/>
                </a:solidFill>
              </a:rPr>
              <a:t>mantenimento</a:t>
            </a:r>
            <a:r>
              <a:rPr lang="it-IT" altLang="fr-FR" sz="1300" b="0" kern="0" dirty="0" smtClean="0">
                <a:solidFill>
                  <a:schemeClr val="tx2"/>
                </a:solidFill>
              </a:rPr>
              <a:t>, considerando </a:t>
            </a:r>
            <a:r>
              <a:rPr lang="it-IT" altLang="fr-FR" sz="1300" b="0" kern="0" dirty="0">
                <a:solidFill>
                  <a:schemeClr val="tx2"/>
                </a:solidFill>
              </a:rPr>
              <a:t>le questioni significative che si sono presentate nel corso </a:t>
            </a:r>
            <a:r>
              <a:rPr lang="it-IT" altLang="fr-FR" sz="1300" b="0" kern="0" dirty="0" smtClean="0">
                <a:solidFill>
                  <a:schemeClr val="tx2"/>
                </a:solidFill>
              </a:rPr>
              <a:t>della revisione.</a:t>
            </a:r>
          </a:p>
          <a:p>
            <a:pPr marL="0" indent="0" algn="just">
              <a:defRPr/>
            </a:pPr>
            <a:r>
              <a:rPr lang="it-IT" altLang="fr-FR" sz="1300" b="0" kern="0" dirty="0" smtClean="0">
                <a:solidFill>
                  <a:schemeClr val="tx2"/>
                </a:solidFill>
              </a:rPr>
              <a:t> </a:t>
            </a:r>
            <a:endParaRPr lang="it-IT" altLang="fr-FR" sz="1300" b="0" kern="0" dirty="0">
              <a:solidFill>
                <a:schemeClr val="tx2"/>
              </a:solidFill>
            </a:endParaRPr>
          </a:p>
          <a:p>
            <a:pPr marL="0" indent="0">
              <a:defRPr/>
            </a:pPr>
            <a:endParaRPr lang="en-US" altLang="fr-FR" sz="1300" b="0" kern="0" dirty="0" smtClean="0">
              <a:solidFill>
                <a:schemeClr val="tx2"/>
              </a:solidFill>
            </a:endParaRPr>
          </a:p>
        </p:txBody>
      </p:sp>
      <p:sp>
        <p:nvSpPr>
          <p:cNvPr id="15" name="Rettangolo arrotondato 14"/>
          <p:cNvSpPr/>
          <p:nvPr/>
        </p:nvSpPr>
        <p:spPr bwMode="auto">
          <a:xfrm>
            <a:off x="-35093" y="837030"/>
            <a:ext cx="8959340" cy="5152549"/>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8" name="Rettangolo arrotondato 7"/>
          <p:cNvSpPr/>
          <p:nvPr/>
        </p:nvSpPr>
        <p:spPr bwMode="auto">
          <a:xfrm>
            <a:off x="5318019" y="459248"/>
            <a:ext cx="3801442"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3) Accettazione e Mantenimento    3/4</a:t>
            </a:r>
            <a:endParaRPr lang="it-IT" sz="1270" dirty="0">
              <a:solidFill>
                <a:schemeClr val="tx2"/>
              </a:solidFill>
            </a:endParaRPr>
          </a:p>
        </p:txBody>
      </p:sp>
      <p:graphicFrame>
        <p:nvGraphicFramePr>
          <p:cNvPr id="7" name="Diagramma 6"/>
          <p:cNvGraphicFramePr/>
          <p:nvPr>
            <p:extLst/>
          </p:nvPr>
        </p:nvGraphicFramePr>
        <p:xfrm>
          <a:off x="4355976" y="2132856"/>
          <a:ext cx="5256584" cy="3240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uppo 8"/>
          <p:cNvGrpSpPr/>
          <p:nvPr/>
        </p:nvGrpSpPr>
        <p:grpSpPr>
          <a:xfrm>
            <a:off x="2816417" y="1128450"/>
            <a:ext cx="3626313" cy="511411"/>
            <a:chOff x="3369440" y="1023789"/>
            <a:chExt cx="1138708" cy="740160"/>
          </a:xfrm>
        </p:grpSpPr>
        <p:sp>
          <p:nvSpPr>
            <p:cNvPr id="10" name="Rettangolo arrotondato 9"/>
            <p:cNvSpPr/>
            <p:nvPr/>
          </p:nvSpPr>
          <p:spPr>
            <a:xfrm>
              <a:off x="3369440" y="1023789"/>
              <a:ext cx="1138708" cy="740160"/>
            </a:xfrm>
            <a:prstGeom prst="roundRect">
              <a:avLst/>
            </a:prstGeom>
            <a:solidFill>
              <a:srgbClr val="002060"/>
            </a:solidFill>
          </p:spPr>
          <p:style>
            <a:lnRef idx="2">
              <a:schemeClr val="lt1">
                <a:hueOff val="0"/>
                <a:satOff val="0"/>
                <a:lumOff val="0"/>
                <a:alphaOff val="0"/>
              </a:schemeClr>
            </a:lnRef>
            <a:fillRef idx="1">
              <a:schemeClr val="accent2">
                <a:shade val="50000"/>
                <a:hueOff val="-69721"/>
                <a:satOff val="-12640"/>
                <a:lumOff val="20609"/>
                <a:alphaOff val="0"/>
              </a:schemeClr>
            </a:fillRef>
            <a:effectRef idx="0">
              <a:schemeClr val="accent2">
                <a:shade val="50000"/>
                <a:hueOff val="-69721"/>
                <a:satOff val="-12640"/>
                <a:lumOff val="20609"/>
                <a:alphaOff val="0"/>
              </a:schemeClr>
            </a:effectRef>
            <a:fontRef idx="minor">
              <a:schemeClr val="lt1"/>
            </a:fontRef>
          </p:style>
        </p:sp>
        <p:sp>
          <p:nvSpPr>
            <p:cNvPr id="11" name="CasellaDiTesto 10"/>
            <p:cNvSpPr txBox="1"/>
            <p:nvPr/>
          </p:nvSpPr>
          <p:spPr>
            <a:xfrm>
              <a:off x="3405572" y="1059921"/>
              <a:ext cx="1066444" cy="667896"/>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200" b="1" kern="1200" dirty="0" smtClean="0">
                  <a:solidFill>
                    <a:schemeClr val="bg1"/>
                  </a:solidFill>
                </a:rPr>
                <a:t>Valutazione dei rischio cliente e incarico</a:t>
              </a:r>
              <a:endParaRPr lang="it-IT" sz="1200" b="1" kern="1200" dirty="0">
                <a:solidFill>
                  <a:schemeClr val="bg1"/>
                </a:solidFill>
              </a:endParaRPr>
            </a:p>
          </p:txBody>
        </p:sp>
      </p:grpSp>
      <p:sp>
        <p:nvSpPr>
          <p:cNvPr id="13" name="CasellaDiTesto 12"/>
          <p:cNvSpPr txBox="1"/>
          <p:nvPr/>
        </p:nvSpPr>
        <p:spPr>
          <a:xfrm>
            <a:off x="7668344" y="6093296"/>
            <a:ext cx="1296144" cy="576063"/>
          </a:xfrm>
          <a:prstGeom prst="rect">
            <a:avLst/>
          </a:prstGeom>
          <a:solidFill>
            <a:schemeClr val="bg1"/>
          </a:solidFill>
        </p:spPr>
        <p:txBody>
          <a:bodyPr wrap="square" rtlCol="0">
            <a:spAutoFit/>
          </a:bodyPr>
          <a:lstStyle/>
          <a:p>
            <a:endParaRPr lang="it-IT" dirty="0"/>
          </a:p>
        </p:txBody>
      </p:sp>
      <p:pic>
        <p:nvPicPr>
          <p:cNvPr id="16" name="Immagine 15"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2755483"/>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14</a:t>
            </a:fld>
            <a:endParaRPr lang="en-US" altLang="fr-FR" sz="1000" dirty="0" smtClean="0"/>
          </a:p>
        </p:txBody>
      </p:sp>
      <p:sp>
        <p:nvSpPr>
          <p:cNvPr id="15" name="Rettangolo arrotondato 14"/>
          <p:cNvSpPr/>
          <p:nvPr/>
        </p:nvSpPr>
        <p:spPr bwMode="auto">
          <a:xfrm>
            <a:off x="77156" y="1052736"/>
            <a:ext cx="8959340" cy="4536503"/>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8" name="Rettangolo arrotondato 7"/>
          <p:cNvSpPr/>
          <p:nvPr/>
        </p:nvSpPr>
        <p:spPr bwMode="auto">
          <a:xfrm>
            <a:off x="5318019" y="459248"/>
            <a:ext cx="3801442"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3) Accettazione e Mantenimento    4/4</a:t>
            </a:r>
            <a:endParaRPr lang="it-IT" sz="1270" dirty="0">
              <a:solidFill>
                <a:schemeClr val="tx2"/>
              </a:solidFill>
            </a:endParaRPr>
          </a:p>
        </p:txBody>
      </p:sp>
      <p:sp>
        <p:nvSpPr>
          <p:cNvPr id="3" name="CasellaDiTesto 2"/>
          <p:cNvSpPr txBox="1"/>
          <p:nvPr/>
        </p:nvSpPr>
        <p:spPr>
          <a:xfrm>
            <a:off x="179512" y="1606148"/>
            <a:ext cx="8485573" cy="3539430"/>
          </a:xfrm>
          <a:prstGeom prst="rect">
            <a:avLst/>
          </a:prstGeom>
          <a:noFill/>
        </p:spPr>
        <p:txBody>
          <a:bodyPr wrap="square" rtlCol="0">
            <a:spAutoFit/>
          </a:bodyPr>
          <a:lstStyle/>
          <a:p>
            <a:pPr marL="265113" indent="0">
              <a:tabLst>
                <a:tab pos="265113" algn="l"/>
              </a:tabLst>
            </a:pPr>
            <a:r>
              <a:rPr lang="it-IT" sz="1600" u="sng" dirty="0" smtClean="0">
                <a:solidFill>
                  <a:schemeClr val="tx2"/>
                </a:solidFill>
              </a:rPr>
              <a:t>In </a:t>
            </a:r>
            <a:r>
              <a:rPr lang="it-IT" sz="1600" u="sng" dirty="0">
                <a:solidFill>
                  <a:schemeClr val="tx2"/>
                </a:solidFill>
              </a:rPr>
              <a:t>presenza di rischi </a:t>
            </a:r>
            <a:r>
              <a:rPr lang="it-IT" sz="1600" dirty="0" smtClean="0">
                <a:solidFill>
                  <a:schemeClr val="tx2"/>
                </a:solidFill>
              </a:rPr>
              <a:t>significativi </a:t>
            </a:r>
            <a:r>
              <a:rPr lang="it-IT" sz="1600" dirty="0">
                <a:solidFill>
                  <a:schemeClr val="tx2"/>
                </a:solidFill>
              </a:rPr>
              <a:t>associati al cliente o all’incarico</a:t>
            </a:r>
            <a:r>
              <a:rPr lang="it-IT" sz="1600" dirty="0" smtClean="0">
                <a:solidFill>
                  <a:schemeClr val="tx2"/>
                </a:solidFill>
              </a:rPr>
              <a:t> si procede a:</a:t>
            </a:r>
          </a:p>
          <a:p>
            <a:pPr marL="550863" indent="-285750">
              <a:buFont typeface="Wingdings" panose="05000000000000000000" pitchFamily="2" charset="2"/>
              <a:buChar char="ü"/>
              <a:tabLst>
                <a:tab pos="265113" algn="l"/>
              </a:tabLst>
            </a:pPr>
            <a:r>
              <a:rPr lang="it-IT" sz="1600" u="sng" dirty="0" smtClean="0">
                <a:solidFill>
                  <a:schemeClr val="tx2"/>
                </a:solidFill>
              </a:rPr>
              <a:t>nominare </a:t>
            </a:r>
            <a:r>
              <a:rPr lang="it-IT" sz="1600" u="sng" dirty="0">
                <a:solidFill>
                  <a:schemeClr val="tx2"/>
                </a:solidFill>
              </a:rPr>
              <a:t>una persona </a:t>
            </a:r>
            <a:r>
              <a:rPr lang="it-IT" sz="1600" dirty="0">
                <a:solidFill>
                  <a:schemeClr val="tx2"/>
                </a:solidFill>
              </a:rPr>
              <a:t>a cui assegnare la </a:t>
            </a:r>
            <a:r>
              <a:rPr lang="it-IT" sz="1600" u="sng" dirty="0">
                <a:solidFill>
                  <a:schemeClr val="tx2"/>
                </a:solidFill>
              </a:rPr>
              <a:t>responsabilità di approvare </a:t>
            </a:r>
            <a:r>
              <a:rPr lang="it-IT" sz="1600" dirty="0">
                <a:solidFill>
                  <a:schemeClr val="tx2"/>
                </a:solidFill>
              </a:rPr>
              <a:t>i nuovi clienti o incarichi o di mantenere rapporti con clienti già </a:t>
            </a:r>
            <a:r>
              <a:rPr lang="it-IT" sz="1600" dirty="0" smtClean="0">
                <a:solidFill>
                  <a:schemeClr val="tx2"/>
                </a:solidFill>
              </a:rPr>
              <a:t>acquisiti (Es. </a:t>
            </a:r>
            <a:r>
              <a:rPr lang="it-IT" sz="1600" dirty="0" err="1" smtClean="0">
                <a:solidFill>
                  <a:schemeClr val="tx2"/>
                </a:solidFill>
              </a:rPr>
              <a:t>Risk</a:t>
            </a:r>
            <a:r>
              <a:rPr lang="it-IT" sz="1600" dirty="0" smtClean="0">
                <a:solidFill>
                  <a:schemeClr val="tx2"/>
                </a:solidFill>
              </a:rPr>
              <a:t> Management);</a:t>
            </a:r>
          </a:p>
          <a:p>
            <a:pPr marL="550863" indent="-285750">
              <a:buFont typeface="Wingdings" panose="05000000000000000000" pitchFamily="2" charset="2"/>
              <a:buChar char="ü"/>
              <a:tabLst>
                <a:tab pos="265113" algn="l"/>
              </a:tabLst>
            </a:pPr>
            <a:r>
              <a:rPr lang="it-IT" sz="1600" u="sng" dirty="0" smtClean="0">
                <a:solidFill>
                  <a:schemeClr val="tx2"/>
                </a:solidFill>
              </a:rPr>
              <a:t>nominare un secondo partner </a:t>
            </a:r>
            <a:r>
              <a:rPr lang="it-IT" sz="1600" dirty="0" smtClean="0">
                <a:solidFill>
                  <a:schemeClr val="tx2"/>
                </a:solidFill>
              </a:rPr>
              <a:t>per il riesame della qualità dell’incarico.</a:t>
            </a:r>
            <a:endParaRPr lang="it-IT" sz="1600" dirty="0">
              <a:solidFill>
                <a:schemeClr val="tx2"/>
              </a:solidFill>
            </a:endParaRPr>
          </a:p>
          <a:p>
            <a:pPr marL="550863" indent="-285750">
              <a:buFont typeface="Wingdings" panose="05000000000000000000" pitchFamily="2" charset="2"/>
              <a:buChar char="ü"/>
              <a:tabLst>
                <a:tab pos="265113" algn="l"/>
              </a:tabLst>
            </a:pPr>
            <a:endParaRPr lang="it-IT" sz="1600" dirty="0" smtClean="0">
              <a:solidFill>
                <a:schemeClr val="tx2"/>
              </a:solidFill>
            </a:endParaRPr>
          </a:p>
          <a:p>
            <a:pPr marL="265113" indent="0">
              <a:tabLst>
                <a:tab pos="265113" algn="l"/>
              </a:tabLst>
            </a:pPr>
            <a:endParaRPr lang="it-IT" sz="1600" dirty="0" smtClean="0">
              <a:solidFill>
                <a:schemeClr val="tx2"/>
              </a:solidFill>
            </a:endParaRPr>
          </a:p>
          <a:p>
            <a:pPr marL="265113" indent="0">
              <a:tabLst>
                <a:tab pos="265113" algn="l"/>
              </a:tabLst>
            </a:pPr>
            <a:r>
              <a:rPr lang="it-IT" sz="1600" dirty="0" smtClean="0">
                <a:solidFill>
                  <a:schemeClr val="tx2"/>
                </a:solidFill>
              </a:rPr>
              <a:t>Nel caso </a:t>
            </a:r>
            <a:r>
              <a:rPr lang="it-IT" sz="1600" dirty="0">
                <a:solidFill>
                  <a:schemeClr val="tx2"/>
                </a:solidFill>
              </a:rPr>
              <a:t>di </a:t>
            </a:r>
            <a:r>
              <a:rPr lang="it-IT" sz="1600" i="1" u="sng" dirty="0" smtClean="0">
                <a:solidFill>
                  <a:schemeClr val="tx2"/>
                </a:solidFill>
              </a:rPr>
              <a:t>soggetti abilitati di </a:t>
            </a:r>
            <a:r>
              <a:rPr lang="it-IT" sz="1600" i="1" u="sng" dirty="0">
                <a:solidFill>
                  <a:schemeClr val="tx2"/>
                </a:solidFill>
              </a:rPr>
              <a:t>dimensioni minori</a:t>
            </a:r>
            <a:r>
              <a:rPr lang="it-IT" sz="1600" dirty="0">
                <a:solidFill>
                  <a:schemeClr val="tx2"/>
                </a:solidFill>
              </a:rPr>
              <a:t>, </a:t>
            </a:r>
            <a:r>
              <a:rPr lang="it-IT" sz="1600" dirty="0" smtClean="0">
                <a:solidFill>
                  <a:schemeClr val="tx2"/>
                </a:solidFill>
              </a:rPr>
              <a:t>il revisore firmatario può essere affiancato dal secondo revisore  responsabile sia dell’accettazione che del </a:t>
            </a:r>
            <a:r>
              <a:rPr lang="it-IT" sz="1600" dirty="0" err="1" smtClean="0">
                <a:solidFill>
                  <a:schemeClr val="tx2"/>
                </a:solidFill>
              </a:rPr>
              <a:t>risk</a:t>
            </a:r>
            <a:r>
              <a:rPr lang="it-IT" sz="1600" dirty="0" smtClean="0">
                <a:solidFill>
                  <a:schemeClr val="tx2"/>
                </a:solidFill>
              </a:rPr>
              <a:t>. </a:t>
            </a:r>
          </a:p>
          <a:p>
            <a:pPr marL="265113" indent="0">
              <a:tabLst>
                <a:tab pos="265113" algn="l"/>
              </a:tabLst>
            </a:pPr>
            <a:endParaRPr lang="it-IT" sz="1600" dirty="0" smtClean="0">
              <a:solidFill>
                <a:schemeClr val="tx2"/>
              </a:solidFill>
            </a:endParaRPr>
          </a:p>
          <a:p>
            <a:pPr marL="265113" indent="0">
              <a:tabLst>
                <a:tab pos="265113" algn="l"/>
              </a:tabLst>
            </a:pPr>
            <a:r>
              <a:rPr lang="it-IT" sz="1600" dirty="0" smtClean="0">
                <a:solidFill>
                  <a:schemeClr val="tx2"/>
                </a:solidFill>
              </a:rPr>
              <a:t>Ove </a:t>
            </a:r>
            <a:r>
              <a:rPr lang="it-IT" sz="1600" dirty="0">
                <a:solidFill>
                  <a:schemeClr val="tx2"/>
                </a:solidFill>
              </a:rPr>
              <a:t>ciò non sia fattibile a causa della esiguità delle risorse disponibili, il soggetto abilitato può stipulare accordi con una persona esterna  adeguatamente qualificata, ovvero un altro revisore legale o un’altra società di revisione legale, al quale assegnare le funzioni di </a:t>
            </a:r>
            <a:r>
              <a:rPr lang="it-IT" sz="1600" dirty="0" smtClean="0">
                <a:solidFill>
                  <a:schemeClr val="tx2"/>
                </a:solidFill>
              </a:rPr>
              <a:t>monitoraggio. </a:t>
            </a:r>
            <a:endParaRPr lang="it-IT" sz="1600" dirty="0">
              <a:solidFill>
                <a:schemeClr val="tx2"/>
              </a:solidFill>
            </a:endParaRPr>
          </a:p>
        </p:txBody>
      </p:sp>
      <p:sp>
        <p:nvSpPr>
          <p:cNvPr id="7" name="CasellaDiTesto 6"/>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1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909669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15</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a:solidFill>
                  <a:schemeClr val="tx2"/>
                </a:solidFill>
              </a:rPr>
              <a:t>4</a:t>
            </a:r>
            <a:r>
              <a:rPr lang="it-IT" sz="1270" dirty="0" smtClean="0">
                <a:solidFill>
                  <a:schemeClr val="tx2"/>
                </a:solidFill>
              </a:rPr>
              <a:t>) Risorse Umane                  1/1</a:t>
            </a:r>
            <a:endParaRPr lang="it-IT" sz="1270" dirty="0">
              <a:solidFill>
                <a:schemeClr val="tx2"/>
              </a:solidFill>
            </a:endParaRPr>
          </a:p>
        </p:txBody>
      </p:sp>
      <p:sp>
        <p:nvSpPr>
          <p:cNvPr id="13" name="CasellaDiTesto 12"/>
          <p:cNvSpPr txBox="1"/>
          <p:nvPr/>
        </p:nvSpPr>
        <p:spPr>
          <a:xfrm>
            <a:off x="0" y="908720"/>
            <a:ext cx="8748464" cy="1384995"/>
          </a:xfrm>
          <a:prstGeom prst="rect">
            <a:avLst/>
          </a:prstGeom>
          <a:noFill/>
        </p:spPr>
        <p:txBody>
          <a:bodyPr wrap="square" rtlCol="0">
            <a:spAutoFit/>
          </a:bodyPr>
          <a:lstStyle/>
          <a:p>
            <a:pPr marL="466725" lvl="4" algn="just">
              <a:defRPr/>
            </a:pPr>
            <a:r>
              <a:rPr lang="it-IT" altLang="fr-FR" kern="0" dirty="0">
                <a:solidFill>
                  <a:srgbClr val="786860"/>
                </a:solidFill>
              </a:rPr>
              <a:t>Il soggetto abilitato deve stabilire direttive e procedure </a:t>
            </a:r>
            <a:r>
              <a:rPr lang="it-IT" altLang="fr-FR" kern="0" dirty="0" smtClean="0">
                <a:solidFill>
                  <a:srgbClr val="786860"/>
                </a:solidFill>
              </a:rPr>
              <a:t>per </a:t>
            </a:r>
            <a:r>
              <a:rPr lang="it-IT" altLang="fr-FR" kern="0" dirty="0">
                <a:solidFill>
                  <a:srgbClr val="786860"/>
                </a:solidFill>
              </a:rPr>
              <a:t>conseguire una ragionevole sicurezza di avere sufficiente personale con le competenze, le capacità e l’impegno al rispetto dei principi etici, necessari per:</a:t>
            </a:r>
          </a:p>
          <a:p>
            <a:pPr marL="752475" lvl="4" indent="-285750" algn="just">
              <a:buFont typeface="Wingdings" panose="05000000000000000000" pitchFamily="2" charset="2"/>
              <a:buChar char="ü"/>
              <a:defRPr/>
            </a:pPr>
            <a:r>
              <a:rPr lang="it-IT" altLang="fr-FR" kern="0" dirty="0" smtClean="0">
                <a:solidFill>
                  <a:srgbClr val="786860"/>
                </a:solidFill>
              </a:rPr>
              <a:t>svolgere </a:t>
            </a:r>
            <a:r>
              <a:rPr lang="it-IT" altLang="fr-FR" kern="0" dirty="0">
                <a:solidFill>
                  <a:srgbClr val="786860"/>
                </a:solidFill>
              </a:rPr>
              <a:t>gli incarichi in conformità ai principi professionali e alle disposizioni di legge e regolamentari applicabili;</a:t>
            </a:r>
          </a:p>
          <a:p>
            <a:pPr marL="752475" lvl="4" indent="-285750" algn="just">
              <a:buFont typeface="Wingdings" panose="05000000000000000000" pitchFamily="2" charset="2"/>
              <a:buChar char="ü"/>
              <a:defRPr/>
            </a:pPr>
            <a:r>
              <a:rPr lang="it-IT" altLang="fr-FR" kern="0" dirty="0" smtClean="0">
                <a:solidFill>
                  <a:srgbClr val="786860"/>
                </a:solidFill>
              </a:rPr>
              <a:t>consentire </a:t>
            </a:r>
            <a:r>
              <a:rPr lang="it-IT" altLang="fr-FR" kern="0" dirty="0">
                <a:solidFill>
                  <a:srgbClr val="786860"/>
                </a:solidFill>
              </a:rPr>
              <a:t>al soggetto abilitato di emettere relazioni appropriate alle circostanze</a:t>
            </a:r>
            <a:r>
              <a:rPr lang="it-IT" altLang="fr-FR" kern="0" dirty="0" smtClean="0">
                <a:solidFill>
                  <a:srgbClr val="786860"/>
                </a:solidFill>
              </a:rPr>
              <a:t>.</a:t>
            </a:r>
            <a:endParaRPr lang="it-IT" altLang="fr-FR" kern="0" dirty="0">
              <a:solidFill>
                <a:srgbClr val="786860"/>
              </a:solidFill>
            </a:endParaRPr>
          </a:p>
        </p:txBody>
      </p:sp>
      <p:graphicFrame>
        <p:nvGraphicFramePr>
          <p:cNvPr id="4" name="Diagramma 3"/>
          <p:cNvGraphicFramePr/>
          <p:nvPr>
            <p:extLst/>
          </p:nvPr>
        </p:nvGraphicFramePr>
        <p:xfrm>
          <a:off x="-324544" y="2924944"/>
          <a:ext cx="4896544" cy="3252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egnaposto contenuto 12"/>
          <p:cNvSpPr txBox="1">
            <a:spLocks/>
          </p:cNvSpPr>
          <p:nvPr/>
        </p:nvSpPr>
        <p:spPr bwMode="auto">
          <a:xfrm>
            <a:off x="4745775" y="2703486"/>
            <a:ext cx="4434737" cy="331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r>
              <a:rPr lang="en-US" altLang="fr-FR" sz="1300" b="0" kern="0" dirty="0" smtClean="0">
                <a:solidFill>
                  <a:schemeClr val="tx2"/>
                </a:solidFill>
              </a:rPr>
              <a:t>Le </a:t>
            </a:r>
            <a:r>
              <a:rPr lang="en-US" altLang="fr-FR" sz="1300" b="0" kern="0" dirty="0" err="1" smtClean="0">
                <a:solidFill>
                  <a:schemeClr val="tx2"/>
                </a:solidFill>
              </a:rPr>
              <a:t>direttive</a:t>
            </a:r>
            <a:r>
              <a:rPr lang="en-US" altLang="fr-FR" sz="1300" b="0" kern="0" dirty="0" smtClean="0">
                <a:solidFill>
                  <a:schemeClr val="tx2"/>
                </a:solidFill>
              </a:rPr>
              <a:t> e le procedure </a:t>
            </a:r>
            <a:r>
              <a:rPr lang="en-US" altLang="fr-FR" sz="1300" b="0" kern="0" dirty="0" err="1" smtClean="0">
                <a:solidFill>
                  <a:schemeClr val="tx2"/>
                </a:solidFill>
              </a:rPr>
              <a:t>devono</a:t>
            </a:r>
            <a:r>
              <a:rPr lang="en-US" altLang="fr-FR" sz="1300" b="0" kern="0" dirty="0" smtClean="0">
                <a:solidFill>
                  <a:schemeClr val="tx2"/>
                </a:solidFill>
              </a:rPr>
              <a:t> </a:t>
            </a:r>
            <a:r>
              <a:rPr lang="en-US" altLang="fr-FR" sz="1300" b="0" kern="0" dirty="0" err="1" smtClean="0">
                <a:solidFill>
                  <a:schemeClr val="tx2"/>
                </a:solidFill>
              </a:rPr>
              <a:t>prevedere</a:t>
            </a:r>
            <a:r>
              <a:rPr lang="en-US" altLang="fr-FR" sz="1300" b="0" kern="0" dirty="0" smtClean="0">
                <a:solidFill>
                  <a:schemeClr val="tx2"/>
                </a:solidFill>
              </a:rPr>
              <a:t>:</a:t>
            </a:r>
          </a:p>
          <a:p>
            <a:pPr marL="177800" lvl="4" indent="-177800">
              <a:buFont typeface="Wingdings" panose="05000000000000000000" pitchFamily="2" charset="2"/>
              <a:buChar char="ü"/>
              <a:defRPr/>
            </a:pPr>
            <a:r>
              <a:rPr lang="it-IT" altLang="fr-FR" sz="1300" u="sng" kern="0" dirty="0"/>
              <a:t>Criteri di assunzione del personale professionale; </a:t>
            </a:r>
          </a:p>
          <a:p>
            <a:pPr marL="177800" lvl="4" indent="-177800">
              <a:buFont typeface="Wingdings" panose="05000000000000000000" pitchFamily="2" charset="2"/>
              <a:buChar char="ü"/>
              <a:defRPr/>
            </a:pPr>
            <a:r>
              <a:rPr lang="en-US" altLang="fr-FR" sz="1300" u="sng" kern="0" dirty="0" err="1" smtClean="0"/>
              <a:t>L’acquisizione</a:t>
            </a:r>
            <a:r>
              <a:rPr lang="en-US" altLang="fr-FR" sz="1300" u="sng" kern="0" dirty="0" smtClean="0"/>
              <a:t> continua di </a:t>
            </a:r>
            <a:r>
              <a:rPr lang="en-US" altLang="fr-FR" sz="1300" u="sng" kern="0" dirty="0" err="1" smtClean="0"/>
              <a:t>competenze</a:t>
            </a:r>
            <a:r>
              <a:rPr lang="en-US" altLang="fr-FR" sz="1300" u="sng" kern="0" dirty="0"/>
              <a:t> </a:t>
            </a:r>
            <a:r>
              <a:rPr lang="en-US" altLang="fr-FR" sz="1300" b="0" kern="0" dirty="0" smtClean="0"/>
              <a:t>da parte dal </a:t>
            </a:r>
            <a:r>
              <a:rPr lang="en-US" altLang="fr-FR" sz="1300" b="0" kern="0" dirty="0" err="1" smtClean="0"/>
              <a:t>personale</a:t>
            </a:r>
            <a:r>
              <a:rPr lang="en-US" altLang="fr-FR" sz="1300" b="0" kern="0" dirty="0"/>
              <a:t> </a:t>
            </a:r>
            <a:r>
              <a:rPr lang="en-US" altLang="fr-FR" sz="1300" b="0" kern="0" dirty="0" err="1" smtClean="0"/>
              <a:t>attraverso</a:t>
            </a:r>
            <a:r>
              <a:rPr lang="en-US" altLang="fr-FR" sz="1300" b="0" kern="0" dirty="0" smtClean="0"/>
              <a:t> la Formazione continua a </a:t>
            </a:r>
            <a:r>
              <a:rPr lang="en-US" altLang="fr-FR" sz="1300" b="0" kern="0" dirty="0" err="1" smtClean="0"/>
              <a:t>tutti</a:t>
            </a:r>
            <a:r>
              <a:rPr lang="en-US" altLang="fr-FR" sz="1300" b="0" kern="0" dirty="0" smtClean="0"/>
              <a:t>  </a:t>
            </a:r>
            <a:r>
              <a:rPr lang="en-US" altLang="fr-FR" sz="1300" b="0" kern="0" dirty="0" err="1" smtClean="0"/>
              <a:t>livelli</a:t>
            </a:r>
            <a:r>
              <a:rPr lang="en-US" altLang="fr-FR" sz="1300" b="0" kern="0" dirty="0" smtClean="0"/>
              <a:t> (IES 7 e IES 8) ; </a:t>
            </a:r>
          </a:p>
          <a:p>
            <a:pPr marL="177800" lvl="4" indent="-177800">
              <a:buFont typeface="Wingdings" panose="05000000000000000000" pitchFamily="2" charset="2"/>
              <a:buChar char="ü"/>
              <a:defRPr/>
            </a:pPr>
            <a:r>
              <a:rPr lang="en-US" altLang="fr-FR" sz="1300" u="sng" kern="0" dirty="0" err="1" smtClean="0"/>
              <a:t>Criteri</a:t>
            </a:r>
            <a:r>
              <a:rPr lang="en-US" altLang="fr-FR" sz="1300" u="sng" kern="0" dirty="0" smtClean="0"/>
              <a:t> di </a:t>
            </a:r>
            <a:r>
              <a:rPr lang="en-US" altLang="fr-FR" sz="1300" u="sng" kern="0" dirty="0" err="1" smtClean="0"/>
              <a:t>valutazione</a:t>
            </a:r>
            <a:r>
              <a:rPr lang="en-US" altLang="fr-FR" sz="1300" u="sng" kern="0" dirty="0" smtClean="0"/>
              <a:t> </a:t>
            </a:r>
            <a:r>
              <a:rPr lang="en-US" altLang="fr-FR" sz="1300" u="sng" kern="0" dirty="0" err="1" smtClean="0"/>
              <a:t>delle</a:t>
            </a:r>
            <a:r>
              <a:rPr lang="en-US" altLang="fr-FR" sz="1300" u="sng" kern="0" dirty="0" smtClean="0"/>
              <a:t> performance</a:t>
            </a:r>
            <a:r>
              <a:rPr lang="en-US" altLang="fr-FR" sz="1300" b="0" kern="0" dirty="0" smtClean="0"/>
              <a:t> e </a:t>
            </a:r>
            <a:r>
              <a:rPr lang="en-US" altLang="fr-FR" sz="1300" b="0" kern="0" dirty="0" err="1" smtClean="0"/>
              <a:t>della</a:t>
            </a:r>
            <a:r>
              <a:rPr lang="en-US" altLang="fr-FR" sz="1300" b="0" kern="0" dirty="0" smtClean="0"/>
              <a:t> </a:t>
            </a:r>
            <a:r>
              <a:rPr lang="en-US" altLang="fr-FR" sz="1300" b="0" kern="0" dirty="0" err="1" smtClean="0"/>
              <a:t>retribuzione</a:t>
            </a:r>
            <a:r>
              <a:rPr lang="en-US" altLang="fr-FR" sz="1300" b="0" kern="0" dirty="0" smtClean="0"/>
              <a:t>;</a:t>
            </a:r>
          </a:p>
          <a:p>
            <a:pPr marL="177800" lvl="4" indent="-177800">
              <a:buFont typeface="Wingdings" panose="05000000000000000000" pitchFamily="2" charset="2"/>
              <a:buChar char="ü"/>
              <a:defRPr/>
            </a:pPr>
            <a:r>
              <a:rPr lang="en-US" altLang="fr-FR" sz="1300" u="sng" kern="0" dirty="0" err="1" smtClean="0"/>
              <a:t>Incontri</a:t>
            </a:r>
            <a:r>
              <a:rPr lang="en-US" altLang="fr-FR" sz="1300" u="sng" kern="0" dirty="0" smtClean="0"/>
              <a:t> (counseling) </a:t>
            </a:r>
            <a:r>
              <a:rPr lang="en-US" altLang="fr-FR" sz="1300" b="0" u="sng" kern="0" dirty="0" smtClean="0"/>
              <a:t>per </a:t>
            </a:r>
            <a:r>
              <a:rPr lang="en-US" altLang="fr-FR" sz="1300" b="0" u="sng" kern="0" dirty="0" err="1" smtClean="0"/>
              <a:t>discutere</a:t>
            </a:r>
            <a:r>
              <a:rPr lang="en-US" altLang="fr-FR" sz="1300" b="0" u="sng" kern="0" dirty="0" smtClean="0"/>
              <a:t> con </a:t>
            </a:r>
            <a:r>
              <a:rPr lang="en-US" altLang="fr-FR" sz="1300" b="0" u="sng" kern="0" dirty="0" err="1" smtClean="0"/>
              <a:t>il</a:t>
            </a:r>
            <a:r>
              <a:rPr lang="en-US" altLang="fr-FR" sz="1300" b="0" u="sng" kern="0" dirty="0" smtClean="0"/>
              <a:t> </a:t>
            </a:r>
            <a:r>
              <a:rPr lang="en-US" altLang="fr-FR" sz="1300" b="0" u="sng" kern="0" dirty="0" err="1" smtClean="0"/>
              <a:t>personale</a:t>
            </a:r>
            <a:r>
              <a:rPr lang="en-US" altLang="fr-FR" sz="1300" b="0" u="sng" kern="0" dirty="0" smtClean="0"/>
              <a:t> </a:t>
            </a:r>
            <a:r>
              <a:rPr lang="en-US" altLang="fr-FR" sz="1300" b="0" u="sng" kern="0" dirty="0" err="1" smtClean="0"/>
              <a:t>gli</a:t>
            </a:r>
            <a:r>
              <a:rPr lang="en-US" altLang="fr-FR" sz="1300" b="0" u="sng" kern="0" dirty="0" smtClean="0"/>
              <a:t> </a:t>
            </a:r>
            <a:r>
              <a:rPr lang="en-US" altLang="fr-FR" sz="1300" b="0" u="sng" kern="0" dirty="0" err="1" smtClean="0"/>
              <a:t>avanzamenti</a:t>
            </a:r>
            <a:r>
              <a:rPr lang="en-US" altLang="fr-FR" sz="1300" b="0" u="sng" kern="0" dirty="0" smtClean="0"/>
              <a:t> e </a:t>
            </a:r>
            <a:r>
              <a:rPr lang="en-US" altLang="fr-FR" sz="1300" b="0" u="sng" kern="0" dirty="0" err="1" smtClean="0"/>
              <a:t>il</a:t>
            </a:r>
            <a:r>
              <a:rPr lang="en-US" altLang="fr-FR" sz="1300" b="0" u="sng" kern="0" dirty="0" smtClean="0"/>
              <a:t> </a:t>
            </a:r>
            <a:r>
              <a:rPr lang="en-US" altLang="fr-FR" sz="1300" b="0" u="sng" kern="0" dirty="0" err="1" smtClean="0"/>
              <a:t>percorso</a:t>
            </a:r>
            <a:r>
              <a:rPr lang="en-US" altLang="fr-FR" sz="1300" b="0" u="sng" kern="0" dirty="0" smtClean="0"/>
              <a:t> di </a:t>
            </a:r>
            <a:r>
              <a:rPr lang="en-US" altLang="fr-FR" sz="1300" b="0" u="sng" kern="0" dirty="0" err="1" smtClean="0"/>
              <a:t>carriera</a:t>
            </a:r>
            <a:r>
              <a:rPr lang="en-US" altLang="fr-FR" sz="1300" b="0" u="sng" kern="0" dirty="0" smtClean="0"/>
              <a:t>;</a:t>
            </a:r>
            <a:r>
              <a:rPr lang="en-US" altLang="fr-FR" sz="1300" u="sng" kern="0" dirty="0" smtClean="0"/>
              <a:t> </a:t>
            </a:r>
          </a:p>
          <a:p>
            <a:pPr marL="177800" lvl="4" indent="-177800">
              <a:buFont typeface="Wingdings" panose="05000000000000000000" pitchFamily="2" charset="2"/>
              <a:buChar char="ü"/>
              <a:defRPr/>
            </a:pPr>
            <a:r>
              <a:rPr lang="en-US" altLang="fr-FR" sz="1300" b="0" kern="0" dirty="0" smtClean="0"/>
              <a:t>La </a:t>
            </a:r>
            <a:r>
              <a:rPr lang="en-US" altLang="fr-FR" sz="1300" b="0" kern="0" dirty="0" err="1" smtClean="0"/>
              <a:t>correlazione</a:t>
            </a:r>
            <a:r>
              <a:rPr lang="en-US" altLang="fr-FR" sz="1300" b="0" kern="0" dirty="0" smtClean="0"/>
              <a:t> </a:t>
            </a:r>
            <a:r>
              <a:rPr lang="en-US" altLang="fr-FR" sz="1300" b="0" kern="0" dirty="0" err="1" smtClean="0"/>
              <a:t>tra</a:t>
            </a:r>
            <a:r>
              <a:rPr lang="en-US" altLang="fr-FR" sz="1300" b="0" kern="0" dirty="0" smtClean="0"/>
              <a:t> </a:t>
            </a:r>
            <a:r>
              <a:rPr lang="en-US" altLang="fr-FR" sz="1300" u="sng" kern="0" dirty="0" err="1" smtClean="0"/>
              <a:t>l’avanzamento</a:t>
            </a:r>
            <a:r>
              <a:rPr lang="en-US" altLang="fr-FR" sz="1300" u="sng" kern="0" dirty="0" smtClean="0"/>
              <a:t> verso </a:t>
            </a:r>
            <a:r>
              <a:rPr lang="en-US" altLang="fr-FR" sz="1300" u="sng" kern="0" dirty="0" err="1" smtClean="0"/>
              <a:t>posizioni</a:t>
            </a:r>
            <a:r>
              <a:rPr lang="en-US" altLang="fr-FR" sz="1300" u="sng" kern="0" dirty="0" smtClean="0"/>
              <a:t> di </a:t>
            </a:r>
            <a:r>
              <a:rPr lang="en-US" altLang="fr-FR" sz="1300" u="sng" kern="0" dirty="0" err="1" smtClean="0"/>
              <a:t>maggiore</a:t>
            </a:r>
            <a:r>
              <a:rPr lang="en-US" altLang="fr-FR" sz="1300" u="sng" kern="0" dirty="0" smtClean="0"/>
              <a:t> </a:t>
            </a:r>
            <a:r>
              <a:rPr lang="en-US" altLang="fr-FR" sz="1300" u="sng" kern="0" dirty="0" err="1" smtClean="0"/>
              <a:t>responsabilità</a:t>
            </a:r>
            <a:r>
              <a:rPr lang="en-US" altLang="fr-FR" sz="1300" u="sng" kern="0" dirty="0" smtClean="0"/>
              <a:t> e la </a:t>
            </a:r>
            <a:r>
              <a:rPr lang="en-US" altLang="fr-FR" sz="1300" u="sng" kern="0" dirty="0" err="1" smtClean="0"/>
              <a:t>qualità</a:t>
            </a:r>
            <a:r>
              <a:rPr lang="en-US" altLang="fr-FR" sz="1300" u="sng" kern="0" dirty="0" smtClean="0"/>
              <a:t> </a:t>
            </a:r>
            <a:r>
              <a:rPr lang="en-US" altLang="fr-FR" sz="1300" u="sng" kern="0" dirty="0" err="1" smtClean="0"/>
              <a:t>delle</a:t>
            </a:r>
            <a:r>
              <a:rPr lang="en-US" altLang="fr-FR" sz="1300" u="sng" kern="0" dirty="0" smtClean="0"/>
              <a:t> </a:t>
            </a:r>
            <a:r>
              <a:rPr lang="en-US" altLang="fr-FR" sz="1300" b="0" kern="0" dirty="0" smtClean="0"/>
              <a:t>performance e </a:t>
            </a:r>
            <a:r>
              <a:rPr lang="en-US" altLang="fr-FR" sz="1300" b="0" kern="0" dirty="0" err="1" smtClean="0"/>
              <a:t>il</a:t>
            </a:r>
            <a:r>
              <a:rPr lang="en-US" altLang="fr-FR" sz="1300" b="0" kern="0" dirty="0" smtClean="0"/>
              <a:t> </a:t>
            </a:r>
            <a:r>
              <a:rPr lang="en-US" altLang="fr-FR" sz="1300" b="0" kern="0" dirty="0" err="1" smtClean="0"/>
              <a:t>rispetto</a:t>
            </a:r>
            <a:r>
              <a:rPr lang="en-US" altLang="fr-FR" sz="1300" b="0" kern="0" dirty="0" smtClean="0"/>
              <a:t> </a:t>
            </a:r>
            <a:r>
              <a:rPr lang="en-US" altLang="fr-FR" sz="1300" b="0" kern="0" dirty="0" err="1" smtClean="0"/>
              <a:t>dei</a:t>
            </a:r>
            <a:r>
              <a:rPr lang="en-US" altLang="fr-FR" sz="1300" b="0" kern="0" dirty="0" smtClean="0"/>
              <a:t> </a:t>
            </a:r>
            <a:r>
              <a:rPr lang="en-US" altLang="fr-FR" sz="1300" b="0" kern="0" dirty="0" err="1" smtClean="0"/>
              <a:t>principi</a:t>
            </a:r>
            <a:r>
              <a:rPr lang="en-US" altLang="fr-FR" sz="1300" b="0" kern="0" dirty="0" smtClean="0"/>
              <a:t> </a:t>
            </a:r>
            <a:r>
              <a:rPr lang="en-US" altLang="fr-FR" sz="1300" b="0" kern="0" dirty="0" err="1" smtClean="0"/>
              <a:t>etici</a:t>
            </a:r>
            <a:r>
              <a:rPr lang="en-US" altLang="fr-FR" sz="1300" b="0" kern="0" dirty="0"/>
              <a:t>.</a:t>
            </a:r>
            <a:endParaRPr lang="en-US" altLang="fr-FR" sz="1300" b="0" kern="0" dirty="0" smtClean="0"/>
          </a:p>
        </p:txBody>
      </p:sp>
      <p:grpSp>
        <p:nvGrpSpPr>
          <p:cNvPr id="10" name="Gruppo 9"/>
          <p:cNvGrpSpPr/>
          <p:nvPr/>
        </p:nvGrpSpPr>
        <p:grpSpPr>
          <a:xfrm>
            <a:off x="1575628" y="4154052"/>
            <a:ext cx="1083155" cy="726195"/>
            <a:chOff x="3369440" y="1023789"/>
            <a:chExt cx="1138708" cy="740160"/>
          </a:xfrm>
        </p:grpSpPr>
        <p:sp>
          <p:nvSpPr>
            <p:cNvPr id="11" name="Rettangolo arrotondato 10"/>
            <p:cNvSpPr/>
            <p:nvPr/>
          </p:nvSpPr>
          <p:spPr>
            <a:xfrm>
              <a:off x="3369440" y="1023789"/>
              <a:ext cx="1138708" cy="740160"/>
            </a:xfrm>
            <a:prstGeom prst="roundRect">
              <a:avLst/>
            </a:prstGeom>
            <a:solidFill>
              <a:srgbClr val="002060"/>
            </a:solidFill>
          </p:spPr>
          <p:style>
            <a:lnRef idx="2">
              <a:schemeClr val="lt1">
                <a:hueOff val="0"/>
                <a:satOff val="0"/>
                <a:lumOff val="0"/>
                <a:alphaOff val="0"/>
              </a:schemeClr>
            </a:lnRef>
            <a:fillRef idx="1">
              <a:schemeClr val="accent2">
                <a:shade val="50000"/>
                <a:hueOff val="-69721"/>
                <a:satOff val="-12640"/>
                <a:lumOff val="20609"/>
                <a:alphaOff val="0"/>
              </a:schemeClr>
            </a:fillRef>
            <a:effectRef idx="0">
              <a:schemeClr val="accent2">
                <a:shade val="50000"/>
                <a:hueOff val="-69721"/>
                <a:satOff val="-12640"/>
                <a:lumOff val="20609"/>
                <a:alphaOff val="0"/>
              </a:schemeClr>
            </a:effectRef>
            <a:fontRef idx="minor">
              <a:schemeClr val="lt1"/>
            </a:fontRef>
          </p:style>
        </p:sp>
        <p:sp>
          <p:nvSpPr>
            <p:cNvPr id="16" name="CasellaDiTesto 15"/>
            <p:cNvSpPr txBox="1"/>
            <p:nvPr/>
          </p:nvSpPr>
          <p:spPr>
            <a:xfrm>
              <a:off x="3405572" y="1059921"/>
              <a:ext cx="1066444" cy="667896"/>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it-IT" sz="1200" b="1" kern="1200" dirty="0" smtClean="0">
                  <a:solidFill>
                    <a:schemeClr val="bg1"/>
                  </a:solidFill>
                </a:rPr>
                <a:t>Risorse umane</a:t>
              </a:r>
              <a:endParaRPr lang="it-IT" sz="1200" b="1" kern="1200" dirty="0">
                <a:solidFill>
                  <a:schemeClr val="bg1"/>
                </a:solidFill>
              </a:endParaRPr>
            </a:p>
          </p:txBody>
        </p:sp>
      </p:grpSp>
      <p:sp>
        <p:nvSpPr>
          <p:cNvPr id="17" name="Rettangolo arrotondato 16"/>
          <p:cNvSpPr/>
          <p:nvPr/>
        </p:nvSpPr>
        <p:spPr bwMode="auto">
          <a:xfrm>
            <a:off x="4355976" y="2420889"/>
            <a:ext cx="4752528" cy="3384376"/>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15" name="CasellaDiTesto 14"/>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18" name="Immagine 17"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0046698"/>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16</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1/9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2132856"/>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8" name="Rettangolo arrotondato 27"/>
          <p:cNvSpPr/>
          <p:nvPr/>
        </p:nvSpPr>
        <p:spPr bwMode="auto">
          <a:xfrm>
            <a:off x="1516964" y="2523757"/>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29" name="Rettangolo arrotondato 28"/>
          <p:cNvSpPr/>
          <p:nvPr/>
        </p:nvSpPr>
        <p:spPr bwMode="auto">
          <a:xfrm>
            <a:off x="1516964" y="2914658"/>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30" name="Rettangolo arrotondato 29"/>
          <p:cNvSpPr/>
          <p:nvPr/>
        </p:nvSpPr>
        <p:spPr bwMode="auto">
          <a:xfrm>
            <a:off x="1516964" y="3305559"/>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31" name="Rettangolo arrotondato 30"/>
          <p:cNvSpPr/>
          <p:nvPr/>
        </p:nvSpPr>
        <p:spPr bwMode="auto">
          <a:xfrm>
            <a:off x="1516964" y="3696460"/>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35" name="Rettangolo arrotondato 34"/>
          <p:cNvSpPr/>
          <p:nvPr/>
        </p:nvSpPr>
        <p:spPr bwMode="auto">
          <a:xfrm>
            <a:off x="1516964" y="4087361"/>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36" name="Rettangolo arrotondato 35"/>
          <p:cNvSpPr/>
          <p:nvPr/>
        </p:nvSpPr>
        <p:spPr bwMode="auto">
          <a:xfrm>
            <a:off x="1516964" y="4478262"/>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37" name="Rettangolo arrotondato 36"/>
          <p:cNvSpPr/>
          <p:nvPr/>
        </p:nvSpPr>
        <p:spPr bwMode="auto">
          <a:xfrm>
            <a:off x="1516964" y="4869160"/>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1556792"/>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r>
              <a:rPr lang="it-IT" altLang="fr-FR" sz="1400" b="0" kern="0" dirty="0" smtClean="0">
                <a:solidFill>
                  <a:schemeClr val="tx2"/>
                </a:solidFill>
              </a:rPr>
              <a:t>Le direttive e procedure devono prevedere:</a:t>
            </a: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Uniformità della qualità nello svolgimento dell’incarico</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Supervisione</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Riesame del lavoro</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Consultazione</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Riesame della qualità dell’incarico</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Requisiti di idoneità del responsabile della qualità dell’incarico</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Divergenze di opinione</a:t>
            </a: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Documentazione dell’incarico</a:t>
            </a:r>
          </a:p>
          <a:p>
            <a:pPr marL="285750" indent="-285750">
              <a:buFont typeface="Wingdings" panose="05000000000000000000" pitchFamily="2" charset="2"/>
              <a:buChar char="ü"/>
              <a:defRPr/>
            </a:pPr>
            <a:endParaRPr lang="it-IT" altLang="fr-FR" sz="1400" b="0" kern="0" dirty="0" smtClean="0">
              <a:solidFill>
                <a:schemeClr val="bg1"/>
              </a:solidFill>
            </a:endParaRPr>
          </a:p>
          <a:p>
            <a:pPr marL="0" indent="0" algn="just">
              <a:defRPr/>
            </a:pPr>
            <a:r>
              <a:rPr lang="it-IT" altLang="fr-FR" sz="1400" b="0" kern="0" dirty="0" smtClean="0">
                <a:solidFill>
                  <a:schemeClr val="bg1"/>
                </a:solidFill>
              </a:rPr>
              <a:t> </a:t>
            </a:r>
            <a:endParaRPr lang="it-IT" altLang="fr-FR" sz="1400" b="0" kern="0" dirty="0">
              <a:solidFill>
                <a:schemeClr val="bg1"/>
              </a:solidFill>
            </a:endParaRPr>
          </a:p>
          <a:p>
            <a:pPr marL="0" indent="0">
              <a:defRPr/>
            </a:pPr>
            <a:endParaRPr lang="en-US" altLang="fr-FR" sz="1400" b="0" kern="0" dirty="0" smtClean="0">
              <a:solidFill>
                <a:schemeClr val="bg1"/>
              </a:solidFill>
            </a:endParaRPr>
          </a:p>
        </p:txBody>
      </p:sp>
      <p:sp>
        <p:nvSpPr>
          <p:cNvPr id="15" name="CasellaDiTesto 14"/>
          <p:cNvSpPr txBox="1"/>
          <p:nvPr/>
        </p:nvSpPr>
        <p:spPr>
          <a:xfrm>
            <a:off x="7884368" y="6165304"/>
            <a:ext cx="1080120" cy="504056"/>
          </a:xfrm>
          <a:prstGeom prst="rect">
            <a:avLst/>
          </a:prstGeom>
          <a:solidFill>
            <a:schemeClr val="bg1"/>
          </a:solidFill>
        </p:spPr>
        <p:txBody>
          <a:bodyPr wrap="square" rtlCol="0">
            <a:spAutoFit/>
          </a:bodyPr>
          <a:lstStyle/>
          <a:p>
            <a:endParaRPr lang="it-IT" dirty="0"/>
          </a:p>
        </p:txBody>
      </p:sp>
      <p:pic>
        <p:nvPicPr>
          <p:cNvPr id="16" name="Immagine 1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0928782"/>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17</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2/9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Uniformità della qualità nello svolgimento dell’incarico</a:t>
            </a:r>
          </a:p>
          <a:p>
            <a:pPr marL="285750" indent="-285750">
              <a:buFont typeface="Arial" panose="020B0604020202020204" pitchFamily="34" charset="0"/>
              <a:buChar char="•"/>
              <a:defRPr/>
            </a:pPr>
            <a:r>
              <a:rPr lang="it-IT" altLang="fr-FR" sz="1400" kern="0" dirty="0">
                <a:solidFill>
                  <a:schemeClr val="tx2"/>
                </a:solidFill>
              </a:rPr>
              <a:t>Documentazione standardizzata (manuali, software</a:t>
            </a:r>
            <a:r>
              <a:rPr lang="it-IT" altLang="fr-FR" sz="1400" kern="0" dirty="0" smtClean="0">
                <a:solidFill>
                  <a:schemeClr val="tx2"/>
                </a:solidFill>
              </a:rPr>
              <a:t>, </a:t>
            </a:r>
            <a:r>
              <a:rPr lang="it-IT" altLang="fr-FR" sz="1400" kern="0" dirty="0" err="1" smtClean="0">
                <a:solidFill>
                  <a:schemeClr val="tx2"/>
                </a:solidFill>
              </a:rPr>
              <a:t>ecc</a:t>
            </a:r>
            <a:r>
              <a:rPr lang="it-IT" altLang="fr-FR" sz="1400" kern="0" dirty="0" smtClean="0">
                <a:solidFill>
                  <a:schemeClr val="tx2"/>
                </a:solidFill>
              </a:rPr>
              <a:t>) e linee </a:t>
            </a:r>
            <a:r>
              <a:rPr lang="it-IT" altLang="fr-FR" sz="1400" kern="0" dirty="0">
                <a:solidFill>
                  <a:schemeClr val="tx2"/>
                </a:solidFill>
              </a:rPr>
              <a:t>guida su specifici settori o argomenti</a:t>
            </a:r>
          </a:p>
          <a:p>
            <a:pPr marL="285750" indent="-285750">
              <a:buFont typeface="Arial" panose="020B0604020202020204" pitchFamily="34" charset="0"/>
              <a:buChar char="•"/>
              <a:defRPr/>
            </a:pPr>
            <a:r>
              <a:rPr lang="it-IT" altLang="fr-FR" sz="1400" kern="0" dirty="0" smtClean="0">
                <a:solidFill>
                  <a:schemeClr val="tx2"/>
                </a:solidFill>
              </a:rPr>
              <a:t>Istruzioni </a:t>
            </a:r>
            <a:r>
              <a:rPr lang="it-IT" altLang="fr-FR" sz="1400" kern="0" dirty="0">
                <a:solidFill>
                  <a:schemeClr val="tx2"/>
                </a:solidFill>
              </a:rPr>
              <a:t>sugli incarichi con obiettivi </a:t>
            </a:r>
            <a:r>
              <a:rPr lang="it-IT" altLang="fr-FR" sz="1400" kern="0" dirty="0" smtClean="0">
                <a:solidFill>
                  <a:schemeClr val="tx2"/>
                </a:solidFill>
              </a:rPr>
              <a:t>chiari</a:t>
            </a:r>
          </a:p>
          <a:p>
            <a:pPr marL="285750" indent="-285750">
              <a:buFont typeface="Arial" panose="020B0604020202020204" pitchFamily="34" charset="0"/>
              <a:buChar char="•"/>
              <a:defRPr/>
            </a:pPr>
            <a:r>
              <a:rPr lang="it-IT" altLang="fr-FR" sz="1400" kern="0" dirty="0" smtClean="0">
                <a:solidFill>
                  <a:schemeClr val="tx2"/>
                </a:solidFill>
              </a:rPr>
              <a:t>Completezza e adeguatezza delle carte di lavoro</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Processi </a:t>
            </a:r>
            <a:r>
              <a:rPr lang="it-IT" altLang="fr-FR" sz="1400" kern="0" dirty="0">
                <a:solidFill>
                  <a:schemeClr val="tx2"/>
                </a:solidFill>
              </a:rPr>
              <a:t>di supervisione e formazione del personale</a:t>
            </a:r>
          </a:p>
          <a:p>
            <a:pPr marL="285750" indent="-285750">
              <a:buFont typeface="Arial" panose="020B0604020202020204" pitchFamily="34" charset="0"/>
              <a:buChar char="•"/>
              <a:defRPr/>
            </a:pPr>
            <a:r>
              <a:rPr lang="it-IT" altLang="fr-FR" sz="1400" kern="0" dirty="0" smtClean="0">
                <a:solidFill>
                  <a:schemeClr val="tx2"/>
                </a:solidFill>
              </a:rPr>
              <a:t>Metodi </a:t>
            </a:r>
            <a:r>
              <a:rPr lang="it-IT" altLang="fr-FR" sz="1400" kern="0" dirty="0">
                <a:solidFill>
                  <a:schemeClr val="tx2"/>
                </a:solidFill>
              </a:rPr>
              <a:t>per il riesame del lavoro svolto</a:t>
            </a:r>
          </a:p>
          <a:p>
            <a:pPr marL="285750" indent="-285750">
              <a:buFont typeface="Arial" panose="020B0604020202020204" pitchFamily="34" charset="0"/>
              <a:buChar char="•"/>
              <a:defRPr/>
            </a:pPr>
            <a:r>
              <a:rPr lang="it-IT" altLang="fr-FR" sz="1400" kern="0" dirty="0" smtClean="0">
                <a:solidFill>
                  <a:schemeClr val="tx2"/>
                </a:solidFill>
              </a:rPr>
              <a:t>Tempistiche </a:t>
            </a:r>
            <a:r>
              <a:rPr lang="it-IT" altLang="fr-FR" sz="1400" kern="0" dirty="0">
                <a:solidFill>
                  <a:schemeClr val="tx2"/>
                </a:solidFill>
              </a:rPr>
              <a:t>e estensione del riesame del </a:t>
            </a:r>
            <a:r>
              <a:rPr lang="it-IT" altLang="fr-FR" sz="1400" kern="0" dirty="0" smtClean="0">
                <a:solidFill>
                  <a:schemeClr val="tx2"/>
                </a:solidFill>
              </a:rPr>
              <a:t>lavoro</a:t>
            </a:r>
            <a:endParaRPr lang="it-IT" altLang="fr-FR" sz="1400" kern="0" dirty="0">
              <a:solidFill>
                <a:schemeClr val="tx2"/>
              </a:solidFill>
            </a:endParaRPr>
          </a:p>
        </p:txBody>
      </p:sp>
      <p:sp>
        <p:nvSpPr>
          <p:cNvPr id="8" name="CasellaDiTesto 7"/>
          <p:cNvSpPr txBox="1"/>
          <p:nvPr/>
        </p:nvSpPr>
        <p:spPr>
          <a:xfrm>
            <a:off x="7812360" y="6165304"/>
            <a:ext cx="1152128" cy="504056"/>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5129526"/>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18</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3/9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Supervisione</a:t>
            </a:r>
          </a:p>
          <a:p>
            <a:pPr marL="285750" indent="-285750">
              <a:buFont typeface="Arial" panose="020B0604020202020204" pitchFamily="34" charset="0"/>
              <a:buChar char="•"/>
              <a:defRPr/>
            </a:pPr>
            <a:r>
              <a:rPr lang="it-IT" altLang="fr-FR" sz="1400" kern="0" dirty="0" smtClean="0">
                <a:solidFill>
                  <a:schemeClr val="tx2"/>
                </a:solidFill>
              </a:rPr>
              <a:t>Monitoraggio dell’avanzamento dell’incarico;</a:t>
            </a:r>
          </a:p>
          <a:p>
            <a:pPr marL="285750" indent="-285750">
              <a:buFont typeface="Arial" panose="020B0604020202020204" pitchFamily="34" charset="0"/>
              <a:buChar char="•"/>
              <a:defRPr/>
            </a:pPr>
            <a:r>
              <a:rPr lang="it-IT" altLang="fr-FR" sz="1400" kern="0" dirty="0" smtClean="0">
                <a:solidFill>
                  <a:schemeClr val="tx2"/>
                </a:solidFill>
              </a:rPr>
              <a:t>Verifica delle competenze </a:t>
            </a:r>
            <a:r>
              <a:rPr lang="it-IT" altLang="fr-FR" sz="1400" kern="0" dirty="0">
                <a:solidFill>
                  <a:schemeClr val="tx2"/>
                </a:solidFill>
              </a:rPr>
              <a:t>e </a:t>
            </a:r>
            <a:r>
              <a:rPr lang="it-IT" altLang="fr-FR" sz="1400" kern="0" dirty="0" smtClean="0">
                <a:solidFill>
                  <a:schemeClr val="tx2"/>
                </a:solidFill>
              </a:rPr>
              <a:t>capacità </a:t>
            </a:r>
            <a:r>
              <a:rPr lang="it-IT" altLang="fr-FR" sz="1400" kern="0" dirty="0">
                <a:solidFill>
                  <a:schemeClr val="tx2"/>
                </a:solidFill>
              </a:rPr>
              <a:t>dei singoli membri del team </a:t>
            </a:r>
            <a:r>
              <a:rPr lang="it-IT" altLang="fr-FR" sz="1400" kern="0" dirty="0" smtClean="0">
                <a:solidFill>
                  <a:schemeClr val="tx2"/>
                </a:solidFill>
              </a:rPr>
              <a:t>dell’incarico, dei tempi di svolgimento del loro lavoro loro assegnato;</a:t>
            </a:r>
          </a:p>
          <a:p>
            <a:pPr marL="285750" indent="-285750">
              <a:buFont typeface="Arial" panose="020B0604020202020204" pitchFamily="34" charset="0"/>
              <a:buChar char="•"/>
              <a:defRPr/>
            </a:pPr>
            <a:r>
              <a:rPr lang="it-IT" altLang="fr-FR" sz="1400" kern="0" dirty="0" smtClean="0">
                <a:solidFill>
                  <a:schemeClr val="tx2"/>
                </a:solidFill>
              </a:rPr>
              <a:t>Esame </a:t>
            </a:r>
            <a:r>
              <a:rPr lang="it-IT" altLang="fr-FR" sz="1400" kern="0" dirty="0">
                <a:solidFill>
                  <a:schemeClr val="tx2"/>
                </a:solidFill>
              </a:rPr>
              <a:t>degli aspetti significativi emersi con eventuale modifica della pianificazione originaria;</a:t>
            </a:r>
          </a:p>
          <a:p>
            <a:pPr marL="285750" indent="-285750">
              <a:buFont typeface="Arial" panose="020B0604020202020204" pitchFamily="34" charset="0"/>
              <a:buChar char="•"/>
              <a:defRPr/>
            </a:pPr>
            <a:r>
              <a:rPr lang="it-IT" altLang="fr-FR" sz="1400" kern="0" dirty="0" smtClean="0">
                <a:solidFill>
                  <a:schemeClr val="tx2"/>
                </a:solidFill>
              </a:rPr>
              <a:t>Individuazione </a:t>
            </a:r>
            <a:r>
              <a:rPr lang="it-IT" altLang="fr-FR" sz="1400" kern="0" dirty="0">
                <a:solidFill>
                  <a:schemeClr val="tx2"/>
                </a:solidFill>
              </a:rPr>
              <a:t>di aspetti problematici da sottoporre a consultazione di un terzo o di personale più esperto.</a:t>
            </a:r>
            <a:endParaRPr lang="it-IT" altLang="fr-FR" sz="1400" u="sng" kern="0" dirty="0" smtClean="0">
              <a:solidFill>
                <a:schemeClr val="bg1"/>
              </a:solidFill>
            </a:endParaRPr>
          </a:p>
        </p:txBody>
      </p:sp>
      <p:sp>
        <p:nvSpPr>
          <p:cNvPr id="8" name="CasellaDiTesto 7"/>
          <p:cNvSpPr txBox="1"/>
          <p:nvPr/>
        </p:nvSpPr>
        <p:spPr>
          <a:xfrm>
            <a:off x="7812360" y="6093296"/>
            <a:ext cx="1152128" cy="576064"/>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2233640"/>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19</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4/9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Riesame del lavoro</a:t>
            </a:r>
          </a:p>
          <a:p>
            <a:pPr marL="285750" indent="-285750">
              <a:buFont typeface="Arial" panose="020B0604020202020204" pitchFamily="34" charset="0"/>
              <a:buChar char="•"/>
              <a:defRPr/>
            </a:pPr>
            <a:r>
              <a:rPr lang="it-IT" altLang="fr-FR" sz="1400" kern="0" dirty="0" smtClean="0">
                <a:solidFill>
                  <a:schemeClr val="tx2"/>
                </a:solidFill>
              </a:rPr>
              <a:t>E' responsabilità del revisore firmatario assicurarsi che il lavoro sia svolto in conformità alla procedure previste;</a:t>
            </a:r>
          </a:p>
          <a:p>
            <a:pPr marL="285750" indent="-285750">
              <a:buFont typeface="Arial" panose="020B0604020202020204" pitchFamily="34" charset="0"/>
              <a:buChar char="•"/>
              <a:defRPr/>
            </a:pPr>
            <a:r>
              <a:rPr lang="it-IT" altLang="fr-FR" sz="1400" kern="0" dirty="0" smtClean="0">
                <a:solidFill>
                  <a:schemeClr val="tx2"/>
                </a:solidFill>
              </a:rPr>
              <a:t>Effettuato </a:t>
            </a:r>
            <a:r>
              <a:rPr lang="it-IT" altLang="fr-FR" sz="1400" kern="0" dirty="0">
                <a:solidFill>
                  <a:schemeClr val="tx2"/>
                </a:solidFill>
              </a:rPr>
              <a:t>da un soggetto diverso da quello che ha predisposto le carte di lavoro e deve essere indicata la data e l'oggetto del </a:t>
            </a:r>
            <a:r>
              <a:rPr lang="it-IT" altLang="fr-FR" sz="1400" kern="0" dirty="0" smtClean="0">
                <a:solidFill>
                  <a:schemeClr val="tx2"/>
                </a:solidFill>
              </a:rPr>
              <a:t>riesame, utilizzando </a:t>
            </a:r>
            <a:r>
              <a:rPr lang="it-IT" altLang="fr-FR" sz="1400" kern="0" dirty="0">
                <a:solidFill>
                  <a:schemeClr val="tx2"/>
                </a:solidFill>
              </a:rPr>
              <a:t>modelli standard </a:t>
            </a:r>
            <a:r>
              <a:rPr lang="it-IT" altLang="fr-FR" sz="1400" kern="0" dirty="0" smtClean="0">
                <a:solidFill>
                  <a:schemeClr val="tx2"/>
                </a:solidFill>
              </a:rPr>
              <a:t>;</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Non </a:t>
            </a:r>
            <a:r>
              <a:rPr lang="it-IT" altLang="fr-FR" sz="1400" kern="0" dirty="0">
                <a:solidFill>
                  <a:schemeClr val="tx2"/>
                </a:solidFill>
              </a:rPr>
              <a:t>è necessario riesaminare tutta la </a:t>
            </a:r>
            <a:r>
              <a:rPr lang="it-IT" altLang="fr-FR" sz="1400" kern="0" dirty="0" smtClean="0">
                <a:solidFill>
                  <a:schemeClr val="tx2"/>
                </a:solidFill>
              </a:rPr>
              <a:t>documentazione;</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Si </a:t>
            </a:r>
            <a:r>
              <a:rPr lang="it-IT" altLang="fr-FR" sz="1400" kern="0" dirty="0">
                <a:solidFill>
                  <a:schemeClr val="tx2"/>
                </a:solidFill>
              </a:rPr>
              <a:t>basa sul principio che il lavoro dei membri meno esperti sia riesaminato da quelli più </a:t>
            </a:r>
            <a:r>
              <a:rPr lang="it-IT" altLang="fr-FR" sz="1400" kern="0" dirty="0" smtClean="0">
                <a:solidFill>
                  <a:schemeClr val="tx2"/>
                </a:solidFill>
              </a:rPr>
              <a:t>esperti;</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Riunione </a:t>
            </a:r>
            <a:r>
              <a:rPr lang="it-IT" altLang="fr-FR" sz="1400" kern="0" dirty="0">
                <a:solidFill>
                  <a:schemeClr val="tx2"/>
                </a:solidFill>
              </a:rPr>
              <a:t>conclusiva sul riesame del </a:t>
            </a:r>
            <a:r>
              <a:rPr lang="it-IT" altLang="fr-FR" sz="1400" kern="0" dirty="0" smtClean="0">
                <a:solidFill>
                  <a:schemeClr val="tx2"/>
                </a:solidFill>
              </a:rPr>
              <a:t>lavoro.</a:t>
            </a:r>
          </a:p>
          <a:p>
            <a:pPr marL="0" indent="0">
              <a:defRPr/>
            </a:pPr>
            <a:endParaRPr lang="it-IT" altLang="fr-FR" sz="1200" i="1" kern="0" dirty="0" smtClean="0">
              <a:solidFill>
                <a:schemeClr val="tx2"/>
              </a:solidFill>
            </a:endParaRPr>
          </a:p>
          <a:p>
            <a:pPr marL="0" indent="0">
              <a:defRPr/>
            </a:pPr>
            <a:r>
              <a:rPr lang="it-IT" altLang="fr-FR" sz="1200" i="1" kern="0" dirty="0" smtClean="0">
                <a:solidFill>
                  <a:schemeClr val="tx2"/>
                </a:solidFill>
              </a:rPr>
              <a:t>Aspetti da verificare:</a:t>
            </a:r>
          </a:p>
          <a:p>
            <a:pPr marL="285750" indent="-285750">
              <a:buFont typeface="Arial" panose="020B0604020202020204" pitchFamily="34" charset="0"/>
              <a:buChar char="•"/>
              <a:defRPr/>
            </a:pPr>
            <a:r>
              <a:rPr lang="it-IT" altLang="fr-FR" sz="1200" kern="0" dirty="0">
                <a:solidFill>
                  <a:schemeClr val="tx2"/>
                </a:solidFill>
              </a:rPr>
              <a:t>Il lavoro supporta le conclusioni raggiunte e sia documentato in modo adeguato e quindi la relazione emessa sia adeguata alle circostanze;</a:t>
            </a:r>
          </a:p>
          <a:p>
            <a:pPr marL="285750" indent="-285750">
              <a:buFont typeface="Arial" panose="020B0604020202020204" pitchFamily="34" charset="0"/>
              <a:buChar char="•"/>
              <a:defRPr/>
            </a:pPr>
            <a:r>
              <a:rPr lang="it-IT" altLang="fr-FR" sz="1200" kern="0" dirty="0" smtClean="0">
                <a:solidFill>
                  <a:schemeClr val="tx2"/>
                </a:solidFill>
              </a:rPr>
              <a:t>Gli </a:t>
            </a:r>
            <a:r>
              <a:rPr lang="it-IT" altLang="fr-FR" sz="1200" kern="0" dirty="0">
                <a:solidFill>
                  <a:schemeClr val="tx2"/>
                </a:solidFill>
              </a:rPr>
              <a:t>obiettivi delle singole procedure siano stati conseguiti;</a:t>
            </a:r>
          </a:p>
          <a:p>
            <a:pPr marL="285750" indent="-285750">
              <a:buFont typeface="Arial" panose="020B0604020202020204" pitchFamily="34" charset="0"/>
              <a:buChar char="•"/>
              <a:defRPr/>
            </a:pPr>
            <a:r>
              <a:rPr lang="it-IT" altLang="fr-FR" sz="1200" kern="0" dirty="0" smtClean="0">
                <a:solidFill>
                  <a:schemeClr val="tx2"/>
                </a:solidFill>
              </a:rPr>
              <a:t>Sono </a:t>
            </a:r>
            <a:r>
              <a:rPr lang="it-IT" altLang="fr-FR" sz="1200" kern="0" dirty="0">
                <a:solidFill>
                  <a:schemeClr val="tx2"/>
                </a:solidFill>
              </a:rPr>
              <a:t>stati evidenziati e documentati gli aspetti significativi e siano state svolte e documentate le consultazioni ritenute necessarie;</a:t>
            </a:r>
          </a:p>
          <a:p>
            <a:pPr marL="285750" indent="-285750">
              <a:buFont typeface="Arial" panose="020B0604020202020204" pitchFamily="34" charset="0"/>
              <a:buChar char="•"/>
              <a:defRPr/>
            </a:pPr>
            <a:r>
              <a:rPr lang="it-IT" altLang="fr-FR" sz="1200" kern="0" dirty="0" smtClean="0">
                <a:solidFill>
                  <a:schemeClr val="tx2"/>
                </a:solidFill>
              </a:rPr>
              <a:t>Non </a:t>
            </a:r>
            <a:r>
              <a:rPr lang="it-IT" altLang="fr-FR" sz="1200" kern="0" dirty="0">
                <a:solidFill>
                  <a:schemeClr val="tx2"/>
                </a:solidFill>
              </a:rPr>
              <a:t>è necessario integrare il lavoro modificando la natura, la tempistica e l'estensione delle procedure in quanto gli elementi probativi acquisiti sono sufficienti e appropriati a supportare la relazione di </a:t>
            </a:r>
            <a:r>
              <a:rPr lang="it-IT" altLang="fr-FR" sz="1200" kern="0" dirty="0" smtClean="0">
                <a:solidFill>
                  <a:schemeClr val="tx2"/>
                </a:solidFill>
              </a:rPr>
              <a:t>revisione.</a:t>
            </a:r>
            <a:r>
              <a:rPr lang="it-IT" altLang="fr-FR" sz="1200" kern="0" dirty="0" smtClean="0">
                <a:solidFill>
                  <a:schemeClr val="bg1"/>
                </a:solidFill>
              </a:rPr>
              <a:t>.</a:t>
            </a:r>
          </a:p>
        </p:txBody>
      </p:sp>
      <p:sp>
        <p:nvSpPr>
          <p:cNvPr id="8" name="CasellaDiTesto 7"/>
          <p:cNvSpPr txBox="1"/>
          <p:nvPr/>
        </p:nvSpPr>
        <p:spPr>
          <a:xfrm>
            <a:off x="7812360" y="6165304"/>
            <a:ext cx="1152128" cy="504056"/>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81523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defRPr/>
            </a:pPr>
            <a:r>
              <a:rPr lang="it-IT" sz="3300" dirty="0" smtClean="0">
                <a:latin typeface="+mn-lt"/>
              </a:rPr>
              <a:t/>
            </a:r>
            <a:br>
              <a:rPr lang="it-IT" sz="3300" dirty="0" smtClean="0">
                <a:latin typeface="+mn-lt"/>
              </a:rPr>
            </a:br>
            <a:r>
              <a:rPr lang="it-IT" sz="3300" dirty="0"/>
              <a:t>CONTROLLO DI QUALITA’ INTERNO</a:t>
            </a:r>
            <a:r>
              <a:rPr lang="it-IT" sz="3300" dirty="0" smtClean="0">
                <a:latin typeface="+mn-lt"/>
              </a:rPr>
              <a:t/>
            </a:r>
            <a:br>
              <a:rPr lang="it-IT" sz="3300" dirty="0" smtClean="0">
                <a:latin typeface="+mn-lt"/>
              </a:rPr>
            </a:br>
            <a:r>
              <a:rPr lang="it-IT" sz="3300" dirty="0" smtClean="0">
                <a:latin typeface="+mn-lt"/>
              </a:rPr>
              <a:t/>
            </a:r>
            <a:br>
              <a:rPr lang="it-IT" sz="3300" dirty="0" smtClean="0">
                <a:latin typeface="+mn-lt"/>
              </a:rPr>
            </a:br>
            <a:r>
              <a:rPr lang="it-IT" sz="2000" dirty="0" smtClean="0">
                <a:latin typeface="+mn-lt"/>
              </a:rPr>
              <a:t>SISTEMA DI CONTROLLO DELLA QUALITA’</a:t>
            </a:r>
            <a:br>
              <a:rPr lang="it-IT" sz="2000" dirty="0" smtClean="0">
                <a:latin typeface="+mn-lt"/>
              </a:rPr>
            </a:br>
            <a:r>
              <a:rPr lang="it-IT" sz="2000" dirty="0" smtClean="0">
                <a:latin typeface="+mn-lt"/>
              </a:rPr>
              <a:t/>
            </a:r>
            <a:br>
              <a:rPr lang="it-IT" sz="2000" dirty="0" smtClean="0">
                <a:latin typeface="+mn-lt"/>
              </a:rPr>
            </a:br>
            <a:r>
              <a:rPr lang="it-IT" sz="2000" dirty="0" smtClean="0">
                <a:latin typeface="+mn-lt"/>
              </a:rPr>
              <a:t>ISQC ITALIA 1</a:t>
            </a:r>
            <a:endParaRPr lang="it-IT" sz="2000" dirty="0">
              <a:latin typeface="+mn-lt"/>
            </a:endParaRPr>
          </a:p>
        </p:txBody>
      </p:sp>
      <p:sp>
        <p:nvSpPr>
          <p:cNvPr id="4" name="Segnaposto numero diapositiva 4"/>
          <p:cNvSpPr txBox="1">
            <a:spLocks/>
          </p:cNvSpPr>
          <p:nvPr/>
        </p:nvSpPr>
        <p:spPr>
          <a:xfrm>
            <a:off x="649288" y="6486525"/>
            <a:ext cx="2133600" cy="1651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GB"/>
            </a:defPPr>
            <a:lvl1pPr algn="l" rtl="0" eaLnBrk="0" fontAlgn="base" hangingPunct="0">
              <a:spcBef>
                <a:spcPct val="30000"/>
              </a:spcBef>
              <a:spcAft>
                <a:spcPct val="0"/>
              </a:spcAft>
              <a:defRPr sz="2000" b="1" kern="1200">
                <a:solidFill>
                  <a:schemeClr val="accent1"/>
                </a:solidFill>
                <a:latin typeface="Trebuchet MS" panose="020B0603020202020204" pitchFamily="34" charset="0"/>
                <a:ea typeface="+mn-ea"/>
                <a:cs typeface="+mn-cs"/>
              </a:defRPr>
            </a:lvl1pPr>
            <a:lvl2pPr marL="742950" indent="-285750" algn="l" rtl="0" eaLnBrk="0" fontAlgn="base" hangingPunct="0">
              <a:spcBef>
                <a:spcPct val="30000"/>
              </a:spcBef>
              <a:spcAft>
                <a:spcPct val="0"/>
              </a:spcAft>
              <a:defRPr sz="2000" b="1" kern="1200">
                <a:solidFill>
                  <a:srgbClr val="786860"/>
                </a:solidFill>
                <a:latin typeface="Trebuchet MS" panose="020B0603020202020204" pitchFamily="34" charset="0"/>
                <a:ea typeface="+mn-ea"/>
                <a:cs typeface="+mn-cs"/>
              </a:defRPr>
            </a:lvl2pPr>
            <a:lvl3pPr marL="1143000" indent="-228600" algn="l" rtl="0" eaLnBrk="0" fontAlgn="base" hangingPunct="0">
              <a:spcBef>
                <a:spcPct val="30000"/>
              </a:spcBef>
              <a:spcAft>
                <a:spcPct val="0"/>
              </a:spcAft>
              <a:buChar char="•"/>
              <a:defRPr sz="2800" b="1" kern="1200">
                <a:solidFill>
                  <a:schemeClr val="tx2"/>
                </a:solidFill>
                <a:latin typeface="Trebuchet MS" panose="020B0603020202020204" pitchFamily="34" charset="0"/>
                <a:ea typeface="+mn-ea"/>
                <a:cs typeface="+mn-cs"/>
              </a:defRPr>
            </a:lvl3pPr>
            <a:lvl4pPr marL="1600200" indent="-228600" algn="l" rtl="0" eaLnBrk="0" fontAlgn="base" hangingPunct="0">
              <a:spcBef>
                <a:spcPct val="30000"/>
              </a:spcBef>
              <a:spcAft>
                <a:spcPct val="0"/>
              </a:spcAft>
              <a:buSzPct val="120000"/>
              <a:buFont typeface="Trebuchet MS" panose="020B0603020202020204" pitchFamily="34" charset="0"/>
              <a:buChar char="-"/>
              <a:defRPr sz="2400" b="1" kern="1200">
                <a:solidFill>
                  <a:srgbClr val="786860"/>
                </a:solidFill>
                <a:latin typeface="Trebuchet MS" panose="020B0603020202020204" pitchFamily="34" charset="0"/>
                <a:ea typeface="+mn-ea"/>
                <a:cs typeface="+mn-cs"/>
              </a:defRPr>
            </a:lvl4pPr>
            <a:lvl5pPr marL="2057400" indent="-228600" algn="l" rtl="0" eaLnBrk="0" fontAlgn="base" hangingPunct="0">
              <a:spcBef>
                <a:spcPct val="30000"/>
              </a:spcBef>
              <a:spcAft>
                <a:spcPct val="0"/>
              </a:spcAft>
              <a:buSzPct val="120000"/>
              <a:buFont typeface="Trebuchet MS" panose="020B0603020202020204" pitchFamily="34" charset="0"/>
              <a:buChar char="-"/>
              <a:defRPr sz="1600" b="1" kern="1200">
                <a:solidFill>
                  <a:srgbClr val="786860"/>
                </a:solidFill>
                <a:latin typeface="Trebuchet MS" panose="020B0603020202020204" pitchFamily="34" charset="0"/>
                <a:ea typeface="+mn-ea"/>
                <a:cs typeface="+mn-cs"/>
              </a:defRPr>
            </a:lvl5pPr>
            <a:lvl6pPr marL="2514600" indent="-228600" algn="l" defTabSz="914400" rtl="0" eaLnBrk="0" fontAlgn="base" latinLnBrk="0" hangingPunct="0">
              <a:spcBef>
                <a:spcPct val="30000"/>
              </a:spcBef>
              <a:spcAft>
                <a:spcPct val="0"/>
              </a:spcAft>
              <a:buSzPct val="120000"/>
              <a:buFont typeface="Trebuchet MS" panose="020B0603020202020204" pitchFamily="34" charset="0"/>
              <a:buChar char="-"/>
              <a:defRPr sz="1600" b="1" kern="1200">
                <a:solidFill>
                  <a:srgbClr val="786860"/>
                </a:solidFill>
                <a:latin typeface="Trebuchet MS" panose="020B0603020202020204" pitchFamily="34" charset="0"/>
                <a:ea typeface="+mn-ea"/>
                <a:cs typeface="+mn-cs"/>
              </a:defRPr>
            </a:lvl6pPr>
            <a:lvl7pPr marL="2971800" indent="-228600" algn="l" defTabSz="914400" rtl="0" eaLnBrk="0" fontAlgn="base" latinLnBrk="0" hangingPunct="0">
              <a:spcBef>
                <a:spcPct val="30000"/>
              </a:spcBef>
              <a:spcAft>
                <a:spcPct val="0"/>
              </a:spcAft>
              <a:buSzPct val="120000"/>
              <a:buFont typeface="Trebuchet MS" panose="020B0603020202020204" pitchFamily="34" charset="0"/>
              <a:buChar char="-"/>
              <a:defRPr sz="1600" b="1" kern="1200">
                <a:solidFill>
                  <a:srgbClr val="786860"/>
                </a:solidFill>
                <a:latin typeface="Trebuchet MS" panose="020B0603020202020204" pitchFamily="34" charset="0"/>
                <a:ea typeface="+mn-ea"/>
                <a:cs typeface="+mn-cs"/>
              </a:defRPr>
            </a:lvl7pPr>
            <a:lvl8pPr marL="3429000" indent="-228600" algn="l" defTabSz="914400" rtl="0" eaLnBrk="0" fontAlgn="base" latinLnBrk="0" hangingPunct="0">
              <a:spcBef>
                <a:spcPct val="30000"/>
              </a:spcBef>
              <a:spcAft>
                <a:spcPct val="0"/>
              </a:spcAft>
              <a:buSzPct val="120000"/>
              <a:buFont typeface="Trebuchet MS" panose="020B0603020202020204" pitchFamily="34" charset="0"/>
              <a:buChar char="-"/>
              <a:defRPr sz="1600" b="1" kern="1200">
                <a:solidFill>
                  <a:srgbClr val="786860"/>
                </a:solidFill>
                <a:latin typeface="Trebuchet MS" panose="020B0603020202020204" pitchFamily="34" charset="0"/>
                <a:ea typeface="+mn-ea"/>
                <a:cs typeface="+mn-cs"/>
              </a:defRPr>
            </a:lvl8pPr>
            <a:lvl9pPr marL="3886200" indent="-228600" algn="l" defTabSz="914400" rtl="0" eaLnBrk="0" fontAlgn="base" latinLnBrk="0" hangingPunct="0">
              <a:spcBef>
                <a:spcPct val="30000"/>
              </a:spcBef>
              <a:spcAft>
                <a:spcPct val="0"/>
              </a:spcAft>
              <a:buSzPct val="120000"/>
              <a:buFont typeface="Trebuchet MS" panose="020B0603020202020204" pitchFamily="34" charset="0"/>
              <a:buChar char="-"/>
              <a:defRPr sz="1600" b="1" kern="1200">
                <a:solidFill>
                  <a:srgbClr val="786860"/>
                </a:solidFill>
                <a:latin typeface="Trebuchet MS" panose="020B0603020202020204" pitchFamily="34" charset="0"/>
                <a:ea typeface="+mn-ea"/>
                <a:cs typeface="+mn-cs"/>
              </a:defRPr>
            </a:lvl9pPr>
          </a:lstStyle>
          <a:p>
            <a:pPr eaLnBrk="1" hangingPunct="1">
              <a:spcBef>
                <a:spcPct val="0"/>
              </a:spcBef>
            </a:pPr>
            <a:fld id="{671FAFDE-F851-48CB-9106-1E78FC95DEDC}" type="slidenum">
              <a:rPr lang="fr-FR" altLang="fr-FR" sz="1000" b="0">
                <a:solidFill>
                  <a:srgbClr val="FF0000"/>
                </a:solidFill>
              </a:rPr>
              <a:pPr eaLnBrk="1" hangingPunct="1">
                <a:spcBef>
                  <a:spcPct val="0"/>
                </a:spcBef>
              </a:pPr>
              <a:t>2</a:t>
            </a:fld>
            <a:endParaRPr lang="fr-FR" altLang="fr-FR" sz="1000" b="0">
              <a:solidFill>
                <a:srgbClr val="FF0000"/>
              </a:solidFill>
            </a:endParaRPr>
          </a:p>
        </p:txBody>
      </p:sp>
      <p:sp>
        <p:nvSpPr>
          <p:cNvPr id="5" name="CasellaDiTesto 4"/>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6" name="Immagine 5"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98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774055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20</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5/9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Consultazione</a:t>
            </a:r>
          </a:p>
          <a:p>
            <a:pPr marL="0" indent="0" algn="just">
              <a:defRPr/>
            </a:pPr>
            <a:r>
              <a:rPr lang="it-IT" altLang="fr-FR" sz="1400" kern="0" dirty="0" smtClean="0">
                <a:solidFill>
                  <a:schemeClr val="tx2"/>
                </a:solidFill>
              </a:rPr>
              <a:t>Le </a:t>
            </a:r>
            <a:r>
              <a:rPr lang="it-IT" altLang="fr-FR" sz="1400" kern="0" dirty="0">
                <a:solidFill>
                  <a:schemeClr val="tx2"/>
                </a:solidFill>
              </a:rPr>
              <a:t>conclusioni raggiunte con le consultazioni </a:t>
            </a:r>
            <a:r>
              <a:rPr lang="it-IT" altLang="fr-FR" sz="1400" kern="0" dirty="0" smtClean="0">
                <a:solidFill>
                  <a:schemeClr val="tx2"/>
                </a:solidFill>
              </a:rPr>
              <a:t>devono essere </a:t>
            </a:r>
            <a:r>
              <a:rPr lang="it-IT" altLang="fr-FR" sz="1400" kern="0" dirty="0">
                <a:solidFill>
                  <a:schemeClr val="tx2"/>
                </a:solidFill>
              </a:rPr>
              <a:t>attuate</a:t>
            </a:r>
          </a:p>
          <a:p>
            <a:pPr marL="0" indent="0" algn="just">
              <a:defRPr/>
            </a:pPr>
            <a:r>
              <a:rPr lang="it-IT" altLang="fr-FR" sz="1400" kern="0" dirty="0" smtClean="0">
                <a:solidFill>
                  <a:schemeClr val="tx2"/>
                </a:solidFill>
              </a:rPr>
              <a:t>Riguarda </a:t>
            </a:r>
            <a:r>
              <a:rPr lang="it-IT" altLang="fr-FR" sz="1400" kern="0" dirty="0">
                <a:solidFill>
                  <a:schemeClr val="tx2"/>
                </a:solidFill>
              </a:rPr>
              <a:t>questioni dubbie/controverse o comunque significative e può interessare esperti interni o esterni</a:t>
            </a:r>
          </a:p>
          <a:p>
            <a:pPr marL="285750" indent="-285750">
              <a:buFont typeface="Arial" panose="020B0604020202020204" pitchFamily="34" charset="0"/>
              <a:buChar char="•"/>
              <a:defRPr/>
            </a:pPr>
            <a:r>
              <a:rPr lang="it-IT" altLang="fr-FR" sz="1400" kern="0" dirty="0" smtClean="0">
                <a:solidFill>
                  <a:schemeClr val="tx2"/>
                </a:solidFill>
              </a:rPr>
              <a:t>Frodi </a:t>
            </a:r>
            <a:r>
              <a:rPr lang="it-IT" altLang="fr-FR" sz="1400" kern="0" dirty="0">
                <a:solidFill>
                  <a:schemeClr val="tx2"/>
                </a:solidFill>
              </a:rPr>
              <a:t>o altre irregolarità sospette o rilevanti;</a:t>
            </a:r>
          </a:p>
          <a:p>
            <a:pPr marL="285750" indent="-285750">
              <a:buFont typeface="Arial" panose="020B0604020202020204" pitchFamily="34" charset="0"/>
              <a:buChar char="•"/>
              <a:defRPr/>
            </a:pPr>
            <a:r>
              <a:rPr lang="it-IT" altLang="fr-FR" sz="1400" kern="0" dirty="0" smtClean="0">
                <a:solidFill>
                  <a:schemeClr val="tx2"/>
                </a:solidFill>
              </a:rPr>
              <a:t>Trattamento </a:t>
            </a:r>
            <a:r>
              <a:rPr lang="it-IT" altLang="fr-FR" sz="1400" kern="0" dirty="0">
                <a:solidFill>
                  <a:schemeClr val="tx2"/>
                </a:solidFill>
              </a:rPr>
              <a:t>contabile o di revisione significativo, complesso o nuovo;</a:t>
            </a:r>
          </a:p>
          <a:p>
            <a:pPr marL="285750" indent="-285750">
              <a:buFont typeface="Arial" panose="020B0604020202020204" pitchFamily="34" charset="0"/>
              <a:buChar char="•"/>
              <a:defRPr/>
            </a:pPr>
            <a:r>
              <a:rPr lang="it-IT" altLang="fr-FR" sz="1400" kern="0" dirty="0" smtClean="0">
                <a:solidFill>
                  <a:schemeClr val="tx2"/>
                </a:solidFill>
              </a:rPr>
              <a:t>Necessità </a:t>
            </a:r>
            <a:r>
              <a:rPr lang="it-IT" altLang="fr-FR" sz="1400" kern="0" dirty="0">
                <a:solidFill>
                  <a:schemeClr val="tx2"/>
                </a:solidFill>
              </a:rPr>
              <a:t>di emettere un relazione con un giudizio con rilievi;</a:t>
            </a:r>
          </a:p>
          <a:p>
            <a:pPr marL="285750" indent="-285750">
              <a:buFont typeface="Arial" panose="020B0604020202020204" pitchFamily="34" charset="0"/>
              <a:buChar char="•"/>
              <a:defRPr/>
            </a:pPr>
            <a:r>
              <a:rPr lang="it-IT" altLang="fr-FR" sz="1400" kern="0" dirty="0" smtClean="0">
                <a:solidFill>
                  <a:schemeClr val="tx2"/>
                </a:solidFill>
              </a:rPr>
              <a:t>Dubbi </a:t>
            </a:r>
            <a:r>
              <a:rPr lang="it-IT" altLang="fr-FR" sz="1400" kern="0" dirty="0">
                <a:solidFill>
                  <a:schemeClr val="tx2"/>
                </a:solidFill>
              </a:rPr>
              <a:t>sull'integrità della direzione;</a:t>
            </a:r>
          </a:p>
          <a:p>
            <a:pPr marL="285750" indent="-285750">
              <a:buFont typeface="Arial" panose="020B0604020202020204" pitchFamily="34" charset="0"/>
              <a:buChar char="•"/>
              <a:defRPr/>
            </a:pPr>
            <a:r>
              <a:rPr lang="it-IT" altLang="fr-FR" sz="1400" kern="0" dirty="0" smtClean="0">
                <a:solidFill>
                  <a:schemeClr val="tx2"/>
                </a:solidFill>
              </a:rPr>
              <a:t>Problematiche </a:t>
            </a:r>
            <a:r>
              <a:rPr lang="it-IT" altLang="fr-FR" sz="1400" kern="0" dirty="0">
                <a:solidFill>
                  <a:schemeClr val="tx2"/>
                </a:solidFill>
              </a:rPr>
              <a:t>che mettono in dubbio la continuità aziendale;</a:t>
            </a:r>
          </a:p>
          <a:p>
            <a:pPr marL="285750" indent="-285750">
              <a:buFont typeface="Arial" panose="020B0604020202020204" pitchFamily="34" charset="0"/>
              <a:buChar char="•"/>
              <a:defRPr/>
            </a:pPr>
            <a:r>
              <a:rPr lang="it-IT" altLang="fr-FR" sz="1400" kern="0" dirty="0">
                <a:solidFill>
                  <a:schemeClr val="tx2"/>
                </a:solidFill>
              </a:rPr>
              <a:t>Contestazioni/reclami nei confronti della Società revisionata e/o nei confronti del revisore.</a:t>
            </a:r>
          </a:p>
          <a:p>
            <a:pPr marL="0" indent="0" algn="just">
              <a:defRPr/>
            </a:pPr>
            <a:endParaRPr lang="it-IT" altLang="fr-FR" sz="1200" u="sng" kern="0" dirty="0" smtClean="0">
              <a:solidFill>
                <a:schemeClr val="tx2"/>
              </a:solidFill>
            </a:endParaRPr>
          </a:p>
          <a:p>
            <a:pPr marL="0" indent="0" algn="just">
              <a:defRPr/>
            </a:pPr>
            <a:r>
              <a:rPr lang="it-IT" altLang="fr-FR" sz="1200" u="sng" kern="0" dirty="0" smtClean="0">
                <a:solidFill>
                  <a:schemeClr val="tx2"/>
                </a:solidFill>
              </a:rPr>
              <a:t>Un soggetto abilitato di dimensioni minori </a:t>
            </a:r>
            <a:r>
              <a:rPr lang="it-IT" altLang="fr-FR" sz="1200" kern="0" dirty="0" smtClean="0">
                <a:solidFill>
                  <a:schemeClr val="tx2"/>
                </a:solidFill>
              </a:rPr>
              <a:t>che necessiti di una consultazione  esterna, per esempio un soggetto abilitato che non abbia risorse interne appropriate, può usufruire dei servizi di consulenza prestati</a:t>
            </a:r>
            <a:r>
              <a:rPr lang="it-IT" altLang="fr-FR" sz="1200" kern="0" dirty="0">
                <a:solidFill>
                  <a:schemeClr val="tx2"/>
                </a:solidFill>
              </a:rPr>
              <a:t> </a:t>
            </a:r>
            <a:r>
              <a:rPr lang="it-IT" altLang="fr-FR" sz="1200" kern="0" dirty="0" smtClean="0">
                <a:solidFill>
                  <a:schemeClr val="tx2"/>
                </a:solidFill>
              </a:rPr>
              <a:t>da:</a:t>
            </a:r>
          </a:p>
          <a:p>
            <a:pPr marL="171450" indent="-171450">
              <a:buFont typeface="Wingdings" panose="05000000000000000000" pitchFamily="2" charset="2"/>
              <a:buChar char="ü"/>
              <a:defRPr/>
            </a:pPr>
            <a:r>
              <a:rPr lang="it-IT" altLang="fr-FR" sz="1200" kern="0" dirty="0" smtClean="0">
                <a:solidFill>
                  <a:schemeClr val="tx2"/>
                </a:solidFill>
              </a:rPr>
              <a:t>altri revisori legali e da altre società di revisione legale;</a:t>
            </a:r>
          </a:p>
          <a:p>
            <a:pPr marL="171450" indent="-171450">
              <a:buFont typeface="Wingdings" panose="05000000000000000000" pitchFamily="2" charset="2"/>
              <a:buChar char="ü"/>
              <a:defRPr/>
            </a:pPr>
            <a:r>
              <a:rPr lang="it-IT" altLang="fr-FR" sz="1200" kern="0" dirty="0" smtClean="0">
                <a:solidFill>
                  <a:schemeClr val="tx2"/>
                </a:solidFill>
              </a:rPr>
              <a:t>organismi professionali e di vigilanza; ovvero</a:t>
            </a:r>
          </a:p>
          <a:p>
            <a:pPr marL="171450" indent="-171450">
              <a:buFont typeface="Wingdings" panose="05000000000000000000" pitchFamily="2" charset="2"/>
              <a:buChar char="ü"/>
              <a:defRPr/>
            </a:pPr>
            <a:r>
              <a:rPr lang="it-IT" altLang="fr-FR" sz="1200" kern="0" dirty="0" smtClean="0">
                <a:solidFill>
                  <a:schemeClr val="tx2"/>
                </a:solidFill>
              </a:rPr>
              <a:t>organizzazioni che forniscono specifici servizi di controllo della qualità.</a:t>
            </a:r>
          </a:p>
        </p:txBody>
      </p:sp>
      <p:sp>
        <p:nvSpPr>
          <p:cNvPr id="8" name="CasellaDiTesto 7"/>
          <p:cNvSpPr txBox="1"/>
          <p:nvPr/>
        </p:nvSpPr>
        <p:spPr>
          <a:xfrm>
            <a:off x="7740352" y="6093296"/>
            <a:ext cx="1224136" cy="576064"/>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8717748"/>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21</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6/9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smtClean="0">
                <a:solidFill>
                  <a:schemeClr val="bg1"/>
                </a:solidFill>
              </a:rPr>
              <a:t>Riesame della qualità dell’incarico</a:t>
            </a:r>
          </a:p>
          <a:p>
            <a:pPr marL="285750" indent="-285750">
              <a:buFont typeface="Arial" panose="020B0604020202020204" pitchFamily="34" charset="0"/>
              <a:buChar char="•"/>
              <a:defRPr/>
            </a:pPr>
            <a:r>
              <a:rPr lang="it-IT" altLang="fr-FR" sz="1400" kern="0" dirty="0">
                <a:solidFill>
                  <a:schemeClr val="tx2"/>
                </a:solidFill>
              </a:rPr>
              <a:t>Determinare per quali incarichi è necessario un riesame della qualità </a:t>
            </a:r>
            <a:r>
              <a:rPr lang="it-IT" altLang="fr-FR" sz="1400" kern="0" dirty="0" smtClean="0">
                <a:solidFill>
                  <a:schemeClr val="tx2"/>
                </a:solidFill>
              </a:rPr>
              <a:t>dell'incarico da parte di un secondo soggetto abilitato.</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Stabilire </a:t>
            </a:r>
            <a:r>
              <a:rPr lang="it-IT" altLang="fr-FR" sz="1400" kern="0" dirty="0">
                <a:solidFill>
                  <a:schemeClr val="tx2"/>
                </a:solidFill>
              </a:rPr>
              <a:t>la natura, la tempistica e l'estensione del </a:t>
            </a:r>
            <a:r>
              <a:rPr lang="it-IT" altLang="fr-FR" sz="1400" kern="0" dirty="0" smtClean="0">
                <a:solidFill>
                  <a:schemeClr val="tx2"/>
                </a:solidFill>
              </a:rPr>
              <a:t>riesame.</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Nominare </a:t>
            </a:r>
            <a:r>
              <a:rPr lang="it-IT" altLang="fr-FR" sz="1400" kern="0" dirty="0">
                <a:solidFill>
                  <a:schemeClr val="tx2"/>
                </a:solidFill>
              </a:rPr>
              <a:t>il responsabile del riesame della qualità (qualifiche tecniche, esperienza, autorità</a:t>
            </a:r>
            <a:r>
              <a:rPr lang="it-IT" altLang="fr-FR" sz="1400" kern="0" dirty="0" smtClean="0">
                <a:solidFill>
                  <a:schemeClr val="tx2"/>
                </a:solidFill>
              </a:rPr>
              <a:t>).</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Il </a:t>
            </a:r>
            <a:r>
              <a:rPr lang="it-IT" altLang="fr-FR" sz="1400" kern="0" dirty="0">
                <a:solidFill>
                  <a:schemeClr val="tx2"/>
                </a:solidFill>
              </a:rPr>
              <a:t>responsabile del riesame della qualità deve essere un soggetto </a:t>
            </a:r>
            <a:r>
              <a:rPr lang="it-IT" altLang="fr-FR" sz="1400" kern="0" dirty="0" smtClean="0">
                <a:solidFill>
                  <a:schemeClr val="tx2"/>
                </a:solidFill>
              </a:rPr>
              <a:t>indipendente </a:t>
            </a:r>
            <a:r>
              <a:rPr lang="it-IT" altLang="fr-FR" sz="1400" kern="0" dirty="0">
                <a:solidFill>
                  <a:schemeClr val="tx2"/>
                </a:solidFill>
              </a:rPr>
              <a:t>rispetto al team che ha svolto il </a:t>
            </a:r>
            <a:r>
              <a:rPr lang="it-IT" altLang="fr-FR" sz="1400" kern="0" dirty="0" smtClean="0">
                <a:solidFill>
                  <a:schemeClr val="tx2"/>
                </a:solidFill>
              </a:rPr>
              <a:t>lavoro.</a:t>
            </a:r>
          </a:p>
          <a:p>
            <a:pPr marL="285750" indent="-285750">
              <a:buFont typeface="Arial" panose="020B0604020202020204" pitchFamily="34" charset="0"/>
              <a:buChar char="•"/>
              <a:defRPr/>
            </a:pPr>
            <a:r>
              <a:rPr lang="it-IT" altLang="fr-FR" sz="1400" kern="0" dirty="0" smtClean="0">
                <a:solidFill>
                  <a:schemeClr val="tx2"/>
                </a:solidFill>
              </a:rPr>
              <a:t>Garantire </a:t>
            </a:r>
            <a:r>
              <a:rPr lang="it-IT" altLang="fr-FR" sz="1400" kern="0" dirty="0">
                <a:solidFill>
                  <a:schemeClr val="tx2"/>
                </a:solidFill>
              </a:rPr>
              <a:t>che prima di apporre la </a:t>
            </a:r>
            <a:r>
              <a:rPr lang="it-IT" altLang="fr-FR" sz="1400" kern="0" dirty="0" smtClean="0">
                <a:solidFill>
                  <a:schemeClr val="tx2"/>
                </a:solidFill>
              </a:rPr>
              <a:t>firma </a:t>
            </a:r>
            <a:r>
              <a:rPr lang="it-IT" altLang="fr-FR" sz="1400" kern="0" dirty="0">
                <a:solidFill>
                  <a:schemeClr val="tx2"/>
                </a:solidFill>
              </a:rPr>
              <a:t>sulla relazione siano state risolte tutte le questioni emerse nel corso del riesame della qualità dell'incarico</a:t>
            </a:r>
            <a:r>
              <a:rPr lang="it-IT" altLang="fr-FR" sz="1400" kern="0" dirty="0" smtClean="0">
                <a:solidFill>
                  <a:schemeClr val="tx2"/>
                </a:solidFill>
              </a:rPr>
              <a:t>.</a:t>
            </a:r>
          </a:p>
          <a:p>
            <a:pPr marL="285750" indent="-285750">
              <a:buFont typeface="Arial" panose="020B0604020202020204" pitchFamily="34" charset="0"/>
              <a:buChar char="•"/>
              <a:defRPr/>
            </a:pPr>
            <a:endParaRPr lang="it-IT" altLang="fr-FR" sz="1400" kern="0" dirty="0">
              <a:solidFill>
                <a:schemeClr val="tx2"/>
              </a:solidFill>
            </a:endParaRPr>
          </a:p>
          <a:p>
            <a:pPr marL="285750" indent="-285750">
              <a:buFont typeface="Arial" panose="020B0604020202020204" pitchFamily="34" charset="0"/>
              <a:buChar char="•"/>
              <a:defRPr/>
            </a:pPr>
            <a:endParaRPr lang="it-IT" altLang="fr-FR" sz="1400" kern="0" dirty="0" smtClean="0">
              <a:solidFill>
                <a:schemeClr val="tx2"/>
              </a:solidFill>
            </a:endParaRPr>
          </a:p>
          <a:p>
            <a:pPr marL="0" indent="0" algn="just">
              <a:buFont typeface="Arial" panose="020B0604020202020204" pitchFamily="34" charset="0"/>
              <a:buChar char="•"/>
              <a:defRPr/>
            </a:pPr>
            <a:endParaRPr lang="it-IT" altLang="fr-FR" sz="1200" u="sng" kern="0" dirty="0">
              <a:solidFill>
                <a:schemeClr val="tx2"/>
              </a:solidFill>
            </a:endParaRPr>
          </a:p>
          <a:p>
            <a:pPr marL="0" indent="0" algn="just">
              <a:defRPr/>
            </a:pPr>
            <a:r>
              <a:rPr lang="it-IT" altLang="fr-FR" sz="1200" u="sng" kern="0" dirty="0" smtClean="0">
                <a:solidFill>
                  <a:schemeClr val="tx2"/>
                </a:solidFill>
              </a:rPr>
              <a:t>I </a:t>
            </a:r>
            <a:r>
              <a:rPr lang="it-IT" altLang="fr-FR" sz="1200" u="sng" kern="0" dirty="0">
                <a:solidFill>
                  <a:schemeClr val="tx2"/>
                </a:solidFill>
              </a:rPr>
              <a:t>soggetti abilitati di piccole dimensioni</a:t>
            </a:r>
            <a:r>
              <a:rPr lang="it-IT" altLang="fr-FR" sz="1200" kern="0" dirty="0">
                <a:solidFill>
                  <a:schemeClr val="tx2"/>
                </a:solidFill>
              </a:rPr>
              <a:t> possono incaricare persone esterne adeguatamente qualificate o avvalersi di altri revisori legali o altre società di revisione</a:t>
            </a:r>
          </a:p>
          <a:p>
            <a:pPr marL="285750" indent="-285750">
              <a:buFont typeface="Arial" panose="020B0604020202020204" pitchFamily="34" charset="0"/>
              <a:buChar char="•"/>
              <a:defRPr/>
            </a:pPr>
            <a:endParaRPr lang="it-IT" altLang="fr-FR" sz="1400" kern="0" dirty="0" smtClean="0">
              <a:solidFill>
                <a:schemeClr val="tx2"/>
              </a:solidFill>
            </a:endParaRPr>
          </a:p>
          <a:p>
            <a:pPr marL="285750" indent="-285750">
              <a:buFont typeface="Arial" panose="020B0604020202020204" pitchFamily="34" charset="0"/>
              <a:buChar char="•"/>
              <a:defRPr/>
            </a:pPr>
            <a:endParaRPr lang="it-IT" altLang="fr-FR" sz="1400" kern="0" dirty="0">
              <a:solidFill>
                <a:schemeClr val="tx2"/>
              </a:solidFill>
            </a:endParaRPr>
          </a:p>
        </p:txBody>
      </p:sp>
      <p:sp>
        <p:nvSpPr>
          <p:cNvPr id="8" name="CasellaDiTesto 7"/>
          <p:cNvSpPr txBox="1"/>
          <p:nvPr/>
        </p:nvSpPr>
        <p:spPr>
          <a:xfrm>
            <a:off x="7812360" y="6165304"/>
            <a:ext cx="1152128" cy="504056"/>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1928330"/>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22</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7/9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a:solidFill>
                  <a:schemeClr val="bg1"/>
                </a:solidFill>
              </a:rPr>
              <a:t>Requisiti di idoneità del responsabile della qualità </a:t>
            </a:r>
            <a:r>
              <a:rPr lang="it-IT" altLang="fr-FR" sz="1400" u="sng" kern="0" dirty="0" smtClean="0">
                <a:solidFill>
                  <a:schemeClr val="bg1"/>
                </a:solidFill>
              </a:rPr>
              <a:t>dell’incarico</a:t>
            </a:r>
          </a:p>
          <a:p>
            <a:pPr marL="285750" indent="-285750">
              <a:buFont typeface="Arial" panose="020B0604020202020204" pitchFamily="34" charset="0"/>
              <a:buChar char="•"/>
              <a:defRPr/>
            </a:pPr>
            <a:r>
              <a:rPr lang="it-IT" altLang="fr-FR" sz="1400" kern="0" dirty="0">
                <a:solidFill>
                  <a:schemeClr val="tx2"/>
                </a:solidFill>
              </a:rPr>
              <a:t>Competenze tecniche, esperienza e autorità sufficienti e </a:t>
            </a:r>
            <a:r>
              <a:rPr lang="it-IT" altLang="fr-FR" sz="1400" kern="0" dirty="0" smtClean="0">
                <a:solidFill>
                  <a:schemeClr val="tx2"/>
                </a:solidFill>
              </a:rPr>
              <a:t>appropriate.</a:t>
            </a:r>
          </a:p>
          <a:p>
            <a:pPr marL="285750" indent="-285750">
              <a:buFont typeface="Arial" panose="020B0604020202020204" pitchFamily="34" charset="0"/>
              <a:buChar char="•"/>
              <a:defRPr/>
            </a:pPr>
            <a:r>
              <a:rPr lang="it-IT" altLang="fr-FR" sz="1400" kern="0" dirty="0" smtClean="0">
                <a:solidFill>
                  <a:schemeClr val="tx2"/>
                </a:solidFill>
              </a:rPr>
              <a:t>Non </a:t>
            </a:r>
            <a:r>
              <a:rPr lang="it-IT" altLang="fr-FR" sz="1400" kern="0" dirty="0">
                <a:solidFill>
                  <a:schemeClr val="tx2"/>
                </a:solidFill>
              </a:rPr>
              <a:t>sia scelto dal responsabile dell’incarico, ove </a:t>
            </a:r>
            <a:r>
              <a:rPr lang="it-IT" altLang="fr-FR" sz="1400" kern="0" dirty="0" smtClean="0">
                <a:solidFill>
                  <a:schemeClr val="tx2"/>
                </a:solidFill>
              </a:rPr>
              <a:t>possibile.</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Non </a:t>
            </a:r>
            <a:r>
              <a:rPr lang="it-IT" altLang="fr-FR" sz="1400" kern="0" dirty="0">
                <a:solidFill>
                  <a:schemeClr val="tx2"/>
                </a:solidFill>
              </a:rPr>
              <a:t>partecipi in altro modo all’incarico durante il periodo del </a:t>
            </a:r>
            <a:r>
              <a:rPr lang="it-IT" altLang="fr-FR" sz="1400" kern="0" dirty="0" smtClean="0">
                <a:solidFill>
                  <a:schemeClr val="tx2"/>
                </a:solidFill>
              </a:rPr>
              <a:t>riesame.</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Non </a:t>
            </a:r>
            <a:r>
              <a:rPr lang="it-IT" altLang="fr-FR" sz="1400" kern="0" dirty="0">
                <a:solidFill>
                  <a:schemeClr val="tx2"/>
                </a:solidFill>
              </a:rPr>
              <a:t>prenda decisioni per il team </a:t>
            </a:r>
            <a:r>
              <a:rPr lang="it-IT" altLang="fr-FR" sz="1400" kern="0" dirty="0" smtClean="0">
                <a:solidFill>
                  <a:schemeClr val="tx2"/>
                </a:solidFill>
              </a:rPr>
              <a:t>dell’incarico.</a:t>
            </a:r>
            <a:endParaRPr lang="it-IT" altLang="fr-FR" sz="1400" kern="0" dirty="0">
              <a:solidFill>
                <a:schemeClr val="tx2"/>
              </a:solidFill>
            </a:endParaRPr>
          </a:p>
          <a:p>
            <a:pPr marL="285750" indent="-285750">
              <a:buFont typeface="Arial" panose="020B0604020202020204" pitchFamily="34" charset="0"/>
              <a:buChar char="•"/>
              <a:defRPr/>
            </a:pPr>
            <a:r>
              <a:rPr lang="it-IT" altLang="fr-FR" sz="1400" kern="0" dirty="0" smtClean="0">
                <a:solidFill>
                  <a:schemeClr val="tx2"/>
                </a:solidFill>
              </a:rPr>
              <a:t>Non </a:t>
            </a:r>
            <a:r>
              <a:rPr lang="it-IT" altLang="fr-FR" sz="1400" kern="0" dirty="0">
                <a:solidFill>
                  <a:schemeClr val="tx2"/>
                </a:solidFill>
              </a:rPr>
              <a:t>sia soggetto ad altre considerazioni che ne minaccerebbero l’obiettività</a:t>
            </a:r>
            <a:r>
              <a:rPr lang="it-IT" altLang="fr-FR" sz="1400" kern="0" dirty="0" smtClean="0">
                <a:solidFill>
                  <a:schemeClr val="tx2"/>
                </a:solidFill>
              </a:rPr>
              <a:t>.</a:t>
            </a:r>
          </a:p>
          <a:p>
            <a:pPr marL="285750" indent="-285750">
              <a:buFont typeface="Arial" panose="020B0604020202020204" pitchFamily="34" charset="0"/>
              <a:buChar char="•"/>
              <a:defRPr/>
            </a:pPr>
            <a:endParaRPr lang="it-IT" altLang="fr-FR" sz="1400" kern="0" dirty="0">
              <a:solidFill>
                <a:schemeClr val="tx2"/>
              </a:solidFill>
            </a:endParaRPr>
          </a:p>
          <a:p>
            <a:pPr marL="0" indent="0">
              <a:defRPr/>
            </a:pPr>
            <a:r>
              <a:rPr lang="it-IT" altLang="fr-FR" sz="1200" u="sng" kern="0" dirty="0">
                <a:solidFill>
                  <a:schemeClr val="tx2"/>
                </a:solidFill>
              </a:rPr>
              <a:t>Nel caso dei soggetti abilitati con un esiguo numero di partner</a:t>
            </a:r>
            <a:r>
              <a:rPr lang="it-IT" altLang="fr-FR" sz="1200" kern="0" dirty="0">
                <a:solidFill>
                  <a:schemeClr val="tx2"/>
                </a:solidFill>
              </a:rPr>
              <a:t>, può non essere fattibile per il responsabile dell’incarico non essere coinvolto nella scelta del responsabile del riesame della qualità dell’incarico</a:t>
            </a:r>
            <a:r>
              <a:rPr lang="it-IT" altLang="fr-FR" sz="1200" kern="0" dirty="0" smtClean="0">
                <a:solidFill>
                  <a:schemeClr val="tx2"/>
                </a:solidFill>
              </a:rPr>
              <a:t>.</a:t>
            </a:r>
          </a:p>
          <a:p>
            <a:pPr marL="0" indent="0">
              <a:defRPr/>
            </a:pPr>
            <a:r>
              <a:rPr lang="it-IT" altLang="fr-FR" sz="1200" kern="0" dirty="0" smtClean="0">
                <a:solidFill>
                  <a:schemeClr val="tx2"/>
                </a:solidFill>
              </a:rPr>
              <a:t>Se </a:t>
            </a:r>
            <a:r>
              <a:rPr lang="it-IT" altLang="fr-FR" sz="1200" kern="0" dirty="0">
                <a:solidFill>
                  <a:schemeClr val="tx2"/>
                </a:solidFill>
              </a:rPr>
              <a:t>i soggetti abilitati di piccole dimensioni identificano incarichi che richiedono il riesame della qualità, possono incaricare persone esterne adeguatamente qualificate. In alternativa, alcuni soggetti abilitati di piccole dimensioni possono avvalersi di altri revisori legali o di altre società di revisione legale. </a:t>
            </a:r>
            <a:endParaRPr lang="it-IT" altLang="fr-FR" sz="1200" kern="0" dirty="0" smtClean="0">
              <a:solidFill>
                <a:schemeClr val="tx2"/>
              </a:solidFill>
            </a:endParaRPr>
          </a:p>
        </p:txBody>
      </p:sp>
      <p:sp>
        <p:nvSpPr>
          <p:cNvPr id="8" name="CasellaDiTesto 7"/>
          <p:cNvSpPr txBox="1"/>
          <p:nvPr/>
        </p:nvSpPr>
        <p:spPr>
          <a:xfrm>
            <a:off x="7884368" y="6093296"/>
            <a:ext cx="1080120" cy="576064"/>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824442"/>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23</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8/9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a:solidFill>
                  <a:schemeClr val="bg1"/>
                </a:solidFill>
              </a:rPr>
              <a:t>Divergenze di </a:t>
            </a:r>
            <a:r>
              <a:rPr lang="it-IT" altLang="fr-FR" sz="1400" u="sng" kern="0" dirty="0" smtClean="0">
                <a:solidFill>
                  <a:schemeClr val="bg1"/>
                </a:solidFill>
              </a:rPr>
              <a:t>opinione</a:t>
            </a:r>
          </a:p>
          <a:p>
            <a:pPr marL="285750" indent="-285750">
              <a:buFont typeface="Arial" panose="020B0604020202020204" pitchFamily="34" charset="0"/>
              <a:buChar char="•"/>
              <a:defRPr/>
            </a:pPr>
            <a:r>
              <a:rPr lang="it-IT" altLang="fr-FR" sz="1400" kern="0" dirty="0">
                <a:solidFill>
                  <a:schemeClr val="tx2"/>
                </a:solidFill>
              </a:rPr>
              <a:t>Il soggetto abilitato deve stabilire direttive e procedure per affrontare e risolvere le divergenze di opinione nell’ambito del team dell’incarico, con coloro che sono stati consultati e, ove applicabile, tra il responsabile dell’incarico e il responsabile del riesame della qualità </a:t>
            </a:r>
            <a:r>
              <a:rPr lang="it-IT" altLang="fr-FR" sz="1400" kern="0" dirty="0" smtClean="0">
                <a:solidFill>
                  <a:schemeClr val="tx2"/>
                </a:solidFill>
              </a:rPr>
              <a:t>dell’incarico, affinché:</a:t>
            </a:r>
          </a:p>
          <a:p>
            <a:pPr marL="808037" lvl="4" indent="-341312">
              <a:buFont typeface="Wingdings" panose="05000000000000000000" pitchFamily="2" charset="2"/>
              <a:buChar char="ü"/>
              <a:defRPr/>
            </a:pPr>
            <a:r>
              <a:rPr lang="it-IT" altLang="fr-FR" sz="1400" kern="0" dirty="0" smtClean="0">
                <a:solidFill>
                  <a:schemeClr val="tx2"/>
                </a:solidFill>
              </a:rPr>
              <a:t>Le conclusioni raggiunte siano documentate e attuate;</a:t>
            </a:r>
          </a:p>
          <a:p>
            <a:pPr marL="808037" lvl="4" indent="-341312">
              <a:buFont typeface="Wingdings" panose="05000000000000000000" pitchFamily="2" charset="2"/>
              <a:buChar char="ü"/>
              <a:defRPr/>
            </a:pPr>
            <a:r>
              <a:rPr lang="it-IT" altLang="fr-FR" sz="1400" kern="0" dirty="0" smtClean="0">
                <a:solidFill>
                  <a:schemeClr val="tx2"/>
                </a:solidFill>
              </a:rPr>
              <a:t>La relazione non sia emessa finché l’aspetto non sia risolto.</a:t>
            </a:r>
          </a:p>
          <a:p>
            <a:pPr marL="285750" indent="-285750">
              <a:buFont typeface="Arial" panose="020B0604020202020204" pitchFamily="34" charset="0"/>
              <a:buChar char="•"/>
              <a:defRPr/>
            </a:pPr>
            <a:endParaRPr lang="it-IT" altLang="fr-FR" sz="1400" u="sng" kern="0" dirty="0" smtClean="0">
              <a:solidFill>
                <a:schemeClr val="tx2"/>
              </a:solidFill>
            </a:endParaRPr>
          </a:p>
        </p:txBody>
      </p:sp>
      <p:sp>
        <p:nvSpPr>
          <p:cNvPr id="8" name="CasellaDiTesto 7"/>
          <p:cNvSpPr txBox="1"/>
          <p:nvPr/>
        </p:nvSpPr>
        <p:spPr>
          <a:xfrm>
            <a:off x="7812360" y="6165304"/>
            <a:ext cx="1152128" cy="504056"/>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3328304"/>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24</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5) Svolgimento dell’incarico               9/9</a:t>
            </a:r>
            <a:endParaRPr lang="it-IT" sz="1270" dirty="0">
              <a:solidFill>
                <a:schemeClr val="tx2"/>
              </a:solidFill>
            </a:endParaRPr>
          </a:p>
        </p:txBody>
      </p:sp>
      <p:sp>
        <p:nvSpPr>
          <p:cNvPr id="26" name="Rettangolo arrotondato 25"/>
          <p:cNvSpPr/>
          <p:nvPr/>
        </p:nvSpPr>
        <p:spPr bwMode="auto">
          <a:xfrm>
            <a:off x="1187624" y="1268760"/>
            <a:ext cx="6696744" cy="5040560"/>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algn="ctr" eaLnBrk="1" hangingPunct="1"/>
            <a:endParaRPr lang="en-US" altLang="fr-FR" b="0" kern="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Trebuchet MS" pitchFamily="34" charset="0"/>
            </a:endParaRPr>
          </a:p>
        </p:txBody>
      </p:sp>
      <p:sp>
        <p:nvSpPr>
          <p:cNvPr id="7" name="Rettangolo arrotondato 6"/>
          <p:cNvSpPr/>
          <p:nvPr/>
        </p:nvSpPr>
        <p:spPr bwMode="auto">
          <a:xfrm>
            <a:off x="1516964" y="1484784"/>
            <a:ext cx="5905852" cy="288032"/>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solidFill>
                  <a:schemeClr val="bg1"/>
                </a:solidFill>
              </a:ln>
              <a:solidFill>
                <a:schemeClr val="bg1"/>
              </a:solidFill>
              <a:effectLst/>
              <a:latin typeface="Trebuchet MS" pitchFamily="34" charset="0"/>
            </a:endParaRPr>
          </a:p>
        </p:txBody>
      </p:sp>
      <p:sp>
        <p:nvSpPr>
          <p:cNvPr id="27" name="Segnaposto contenuto 12"/>
          <p:cNvSpPr txBox="1">
            <a:spLocks/>
          </p:cNvSpPr>
          <p:nvPr/>
        </p:nvSpPr>
        <p:spPr bwMode="auto">
          <a:xfrm>
            <a:off x="1609759" y="908720"/>
            <a:ext cx="5998523" cy="264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400" b="0" kern="0" dirty="0" smtClean="0">
              <a:solidFill>
                <a:schemeClr val="bg1"/>
              </a:solidFill>
            </a:endParaRPr>
          </a:p>
          <a:p>
            <a:pPr marL="0" indent="0">
              <a:defRPr/>
            </a:pPr>
            <a:endParaRPr lang="it-IT" altLang="fr-FR" sz="1400" b="0" kern="0" dirty="0" smtClean="0">
              <a:solidFill>
                <a:schemeClr val="bg1"/>
              </a:solidFill>
            </a:endParaRPr>
          </a:p>
          <a:p>
            <a:pPr marL="285750" indent="-285750">
              <a:lnSpc>
                <a:spcPct val="150000"/>
              </a:lnSpc>
              <a:buFont typeface="Wingdings" panose="05000000000000000000" pitchFamily="2" charset="2"/>
              <a:buChar char="ü"/>
              <a:defRPr/>
            </a:pPr>
            <a:r>
              <a:rPr lang="it-IT" altLang="fr-FR" sz="1400" u="sng" kern="0" dirty="0">
                <a:solidFill>
                  <a:schemeClr val="bg1"/>
                </a:solidFill>
              </a:rPr>
              <a:t>Documentazione </a:t>
            </a:r>
            <a:r>
              <a:rPr lang="it-IT" altLang="fr-FR" sz="1400" u="sng" kern="0" dirty="0" smtClean="0">
                <a:solidFill>
                  <a:schemeClr val="bg1"/>
                </a:solidFill>
              </a:rPr>
              <a:t>dell’incarico</a:t>
            </a:r>
          </a:p>
          <a:p>
            <a:pPr marL="285750" indent="-285750">
              <a:buFont typeface="Arial" panose="020B0604020202020204" pitchFamily="34" charset="0"/>
              <a:buChar char="•"/>
              <a:defRPr/>
            </a:pPr>
            <a:r>
              <a:rPr lang="it-IT" altLang="fr-FR" sz="1400" kern="0" dirty="0">
                <a:solidFill>
                  <a:schemeClr val="tx2"/>
                </a:solidFill>
              </a:rPr>
              <a:t>Completamento della raccolta della documentazione dell’incarico nella versione </a:t>
            </a:r>
            <a:r>
              <a:rPr lang="it-IT" altLang="fr-FR" sz="1400" kern="0" dirty="0" smtClean="0">
                <a:solidFill>
                  <a:schemeClr val="tx2"/>
                </a:solidFill>
              </a:rPr>
              <a:t>definitiva (60 giorni dalla data della relazione).</a:t>
            </a:r>
          </a:p>
          <a:p>
            <a:pPr marL="285750" indent="-285750">
              <a:buFont typeface="Arial" panose="020B0604020202020204" pitchFamily="34" charset="0"/>
              <a:buChar char="•"/>
              <a:defRPr/>
            </a:pPr>
            <a:r>
              <a:rPr lang="it-IT" altLang="fr-FR" sz="1400" kern="0" dirty="0">
                <a:solidFill>
                  <a:schemeClr val="tx2"/>
                </a:solidFill>
              </a:rPr>
              <a:t>Riservatezza, custodia, integrità, accessibilità e recuperabilità della documentazione </a:t>
            </a:r>
            <a:r>
              <a:rPr lang="it-IT" altLang="fr-FR" sz="1400" kern="0" dirty="0" smtClean="0">
                <a:solidFill>
                  <a:schemeClr val="tx2"/>
                </a:solidFill>
              </a:rPr>
              <a:t>dell’incarico, </a:t>
            </a:r>
            <a:r>
              <a:rPr lang="it-IT" altLang="fr-FR" sz="1400" kern="0" dirty="0">
                <a:solidFill>
                  <a:schemeClr val="tx2"/>
                </a:solidFill>
              </a:rPr>
              <a:t>attraverso controlli che il soggetto abilitato configura e mette in atto per evitare la modifica non autorizzata o la perdita della documentazione </a:t>
            </a:r>
            <a:r>
              <a:rPr lang="it-IT" altLang="fr-FR" sz="1400" kern="0" dirty="0" smtClean="0">
                <a:solidFill>
                  <a:schemeClr val="tx2"/>
                </a:solidFill>
              </a:rPr>
              <a:t>dell’incarico (password, backup, limitazioni all’accesso, ecc.).</a:t>
            </a:r>
          </a:p>
          <a:p>
            <a:pPr marL="285750" indent="-285750">
              <a:buFont typeface="Arial" panose="020B0604020202020204" pitchFamily="34" charset="0"/>
              <a:buChar char="•"/>
              <a:defRPr/>
            </a:pPr>
            <a:r>
              <a:rPr lang="it-IT" altLang="fr-FR" sz="1400" kern="0" dirty="0">
                <a:solidFill>
                  <a:schemeClr val="tx2"/>
                </a:solidFill>
              </a:rPr>
              <a:t>Conservazione della documentazione </a:t>
            </a:r>
            <a:r>
              <a:rPr lang="it-IT" altLang="fr-FR" sz="1400" kern="0" dirty="0" smtClean="0">
                <a:solidFill>
                  <a:schemeClr val="tx2"/>
                </a:solidFill>
              </a:rPr>
              <a:t>dell’incarico consentendo l’accesso agli autorizzati (se formato elettronico porre attenzione alla tecnologia sottostante).</a:t>
            </a:r>
          </a:p>
          <a:p>
            <a:pPr marL="285750" indent="-285750">
              <a:buFont typeface="Arial" panose="020B0604020202020204" pitchFamily="34" charset="0"/>
              <a:buChar char="•"/>
              <a:defRPr/>
            </a:pPr>
            <a:endParaRPr lang="it-IT" altLang="fr-FR" sz="1400" kern="0" dirty="0">
              <a:solidFill>
                <a:schemeClr val="tx2"/>
              </a:solidFill>
            </a:endParaRPr>
          </a:p>
          <a:p>
            <a:pPr marL="285750" indent="-285750">
              <a:lnSpc>
                <a:spcPct val="150000"/>
              </a:lnSpc>
              <a:buFont typeface="Wingdings" panose="05000000000000000000" pitchFamily="2" charset="2"/>
              <a:buChar char="ü"/>
              <a:defRPr/>
            </a:pPr>
            <a:endParaRPr lang="it-IT" altLang="fr-FR" sz="1400" u="sng" kern="0" dirty="0">
              <a:solidFill>
                <a:schemeClr val="bg1"/>
              </a:solidFill>
            </a:endParaRPr>
          </a:p>
        </p:txBody>
      </p:sp>
      <p:sp>
        <p:nvSpPr>
          <p:cNvPr id="8" name="Segnaposto contenuto 12"/>
          <p:cNvSpPr txBox="1">
            <a:spLocks/>
          </p:cNvSpPr>
          <p:nvPr/>
        </p:nvSpPr>
        <p:spPr bwMode="auto">
          <a:xfrm>
            <a:off x="1393735" y="3789040"/>
            <a:ext cx="6029081" cy="217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endParaRPr lang="it-IT" altLang="fr-FR" sz="1200" b="0" kern="0" dirty="0" smtClean="0">
              <a:solidFill>
                <a:schemeClr val="tx2"/>
              </a:solidFill>
            </a:endParaRPr>
          </a:p>
          <a:p>
            <a:pPr marL="0" indent="0">
              <a:defRPr/>
            </a:pPr>
            <a:endParaRPr lang="it-IT" altLang="fr-FR" sz="1200" b="0" kern="0" dirty="0">
              <a:solidFill>
                <a:schemeClr val="tx2"/>
              </a:solidFill>
            </a:endParaRPr>
          </a:p>
          <a:p>
            <a:pPr marL="0" indent="0">
              <a:defRPr/>
            </a:pPr>
            <a:endParaRPr lang="it-IT" altLang="fr-FR" sz="1200" b="0" kern="0" dirty="0" smtClean="0">
              <a:solidFill>
                <a:schemeClr val="tx2"/>
              </a:solidFill>
            </a:endParaRPr>
          </a:p>
          <a:p>
            <a:pPr marL="0" indent="0">
              <a:defRPr/>
            </a:pPr>
            <a:r>
              <a:rPr lang="it-IT" altLang="fr-FR" sz="1200" b="0" kern="0" dirty="0" smtClean="0">
                <a:solidFill>
                  <a:schemeClr val="tx2"/>
                </a:solidFill>
              </a:rPr>
              <a:t>La </a:t>
            </a:r>
            <a:r>
              <a:rPr lang="it-IT" altLang="fr-FR" sz="1200" b="0" kern="0" dirty="0">
                <a:solidFill>
                  <a:schemeClr val="tx2"/>
                </a:solidFill>
              </a:rPr>
              <a:t>documentazione deve consentire </a:t>
            </a:r>
            <a:r>
              <a:rPr lang="it-IT" altLang="fr-FR" sz="1200" b="0" kern="0" dirty="0" smtClean="0">
                <a:solidFill>
                  <a:schemeClr val="tx2"/>
                </a:solidFill>
              </a:rPr>
              <a:t>di </a:t>
            </a:r>
            <a:r>
              <a:rPr lang="it-IT" altLang="fr-FR" sz="1200" b="0" kern="0" dirty="0">
                <a:solidFill>
                  <a:schemeClr val="tx2"/>
                </a:solidFill>
              </a:rPr>
              <a:t>comprendere:</a:t>
            </a:r>
            <a:endParaRPr lang="it-IT" altLang="fr-FR" sz="1100" b="0" kern="0" dirty="0">
              <a:solidFill>
                <a:schemeClr val="tx2"/>
              </a:solidFill>
            </a:endParaRPr>
          </a:p>
          <a:p>
            <a:pPr marL="171450" indent="-171450">
              <a:buFont typeface="Wingdings" panose="05000000000000000000" pitchFamily="2" charset="2"/>
              <a:buChar char="ü"/>
              <a:defRPr/>
            </a:pPr>
            <a:r>
              <a:rPr lang="it-IT" altLang="fr-FR" sz="1100" b="0" kern="0" dirty="0" smtClean="0">
                <a:solidFill>
                  <a:schemeClr val="tx2"/>
                </a:solidFill>
              </a:rPr>
              <a:t>La </a:t>
            </a:r>
            <a:r>
              <a:rPr lang="it-IT" altLang="fr-FR" sz="1100" b="0" kern="0" dirty="0">
                <a:solidFill>
                  <a:schemeClr val="tx2"/>
                </a:solidFill>
              </a:rPr>
              <a:t>natura, la tempistica e l'estensione delle procedure di revisione svolte per conformarsi ai principi di revisione e alle disposizioni di legge applicabili;</a:t>
            </a:r>
          </a:p>
          <a:p>
            <a:pPr marL="171450" indent="-171450">
              <a:buFont typeface="Wingdings" panose="05000000000000000000" pitchFamily="2" charset="2"/>
              <a:buChar char="ü"/>
              <a:defRPr/>
            </a:pPr>
            <a:r>
              <a:rPr lang="it-IT" altLang="fr-FR" sz="1100" b="0" kern="0" dirty="0" smtClean="0">
                <a:solidFill>
                  <a:schemeClr val="tx2"/>
                </a:solidFill>
              </a:rPr>
              <a:t>I </a:t>
            </a:r>
            <a:r>
              <a:rPr lang="it-IT" altLang="fr-FR" sz="1100" b="0" kern="0" dirty="0">
                <a:solidFill>
                  <a:schemeClr val="tx2"/>
                </a:solidFill>
              </a:rPr>
              <a:t>risultati delle procedure svolte e gli elementi probativi acquisiti;</a:t>
            </a:r>
          </a:p>
          <a:p>
            <a:pPr marL="171450" indent="-171450">
              <a:buFont typeface="Wingdings" panose="05000000000000000000" pitchFamily="2" charset="2"/>
              <a:buChar char="ü"/>
              <a:defRPr/>
            </a:pPr>
            <a:r>
              <a:rPr lang="it-IT" altLang="fr-FR" sz="1100" b="0" kern="0" dirty="0" smtClean="0">
                <a:solidFill>
                  <a:schemeClr val="tx2"/>
                </a:solidFill>
              </a:rPr>
              <a:t>Gli </a:t>
            </a:r>
            <a:r>
              <a:rPr lang="it-IT" altLang="fr-FR" sz="1100" b="0" kern="0" dirty="0">
                <a:solidFill>
                  <a:schemeClr val="tx2"/>
                </a:solidFill>
              </a:rPr>
              <a:t>aspetti significativi emersi nel corso del lavoro di revisione, le conclusioni raggiunte e i giudizi professionali significativi formulati per giungere a tali conclusioni</a:t>
            </a:r>
            <a:r>
              <a:rPr lang="it-IT" altLang="fr-FR" sz="1100" b="0" kern="0" dirty="0" smtClean="0">
                <a:solidFill>
                  <a:schemeClr val="tx2"/>
                </a:solidFill>
              </a:rPr>
              <a:t>.</a:t>
            </a:r>
            <a:endParaRPr lang="it-IT" altLang="fr-FR" sz="800" b="0" kern="0" dirty="0">
              <a:solidFill>
                <a:schemeClr val="tx2"/>
              </a:solidFill>
            </a:endParaRPr>
          </a:p>
        </p:txBody>
      </p:sp>
      <p:sp>
        <p:nvSpPr>
          <p:cNvPr id="9" name="Rettangolo arrotondato 8"/>
          <p:cNvSpPr/>
          <p:nvPr/>
        </p:nvSpPr>
        <p:spPr bwMode="auto">
          <a:xfrm>
            <a:off x="1300423" y="4316258"/>
            <a:ext cx="6307860" cy="1423085"/>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10" name="CasellaDiTesto 9"/>
          <p:cNvSpPr txBox="1"/>
          <p:nvPr/>
        </p:nvSpPr>
        <p:spPr>
          <a:xfrm>
            <a:off x="7812360" y="6093296"/>
            <a:ext cx="1152128" cy="576064"/>
          </a:xfrm>
          <a:prstGeom prst="rect">
            <a:avLst/>
          </a:prstGeom>
          <a:solidFill>
            <a:schemeClr val="bg1"/>
          </a:solidFill>
        </p:spPr>
        <p:txBody>
          <a:bodyPr wrap="square" rtlCol="0">
            <a:spAutoFit/>
          </a:bodyPr>
          <a:lstStyle/>
          <a:p>
            <a:endParaRPr lang="it-IT" dirty="0"/>
          </a:p>
        </p:txBody>
      </p:sp>
      <p:pic>
        <p:nvPicPr>
          <p:cNvPr id="11" name="Immagine 10"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762557"/>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25</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a:solidFill>
                  <a:schemeClr val="tx2"/>
                </a:solidFill>
              </a:rPr>
              <a:t>6</a:t>
            </a:r>
            <a:r>
              <a:rPr lang="it-IT" sz="1270" dirty="0" smtClean="0">
                <a:solidFill>
                  <a:schemeClr val="tx2"/>
                </a:solidFill>
              </a:rPr>
              <a:t>) Monitoraggio                        1/2</a:t>
            </a:r>
            <a:endParaRPr lang="it-IT" sz="1270" dirty="0">
              <a:solidFill>
                <a:schemeClr val="tx2"/>
              </a:solidFill>
            </a:endParaRPr>
          </a:p>
        </p:txBody>
      </p:sp>
      <p:sp>
        <p:nvSpPr>
          <p:cNvPr id="13" name="CasellaDiTesto 12"/>
          <p:cNvSpPr txBox="1"/>
          <p:nvPr/>
        </p:nvSpPr>
        <p:spPr>
          <a:xfrm>
            <a:off x="0" y="821030"/>
            <a:ext cx="8748464" cy="1815882"/>
          </a:xfrm>
          <a:prstGeom prst="rect">
            <a:avLst/>
          </a:prstGeom>
          <a:noFill/>
        </p:spPr>
        <p:txBody>
          <a:bodyPr wrap="square" rtlCol="0">
            <a:spAutoFit/>
          </a:bodyPr>
          <a:lstStyle/>
          <a:p>
            <a:pPr marL="95250" lvl="4" algn="just">
              <a:defRPr/>
            </a:pPr>
            <a:r>
              <a:rPr lang="it-IT" altLang="fr-FR" sz="1600" kern="0" dirty="0" smtClean="0">
                <a:solidFill>
                  <a:srgbClr val="786860"/>
                </a:solidFill>
              </a:rPr>
              <a:t>Il processo di monitoraggio deve prevedere la :</a:t>
            </a:r>
            <a:endParaRPr lang="it-IT" altLang="fr-FR" sz="1600" kern="0" dirty="0">
              <a:solidFill>
                <a:srgbClr val="786860"/>
              </a:solidFill>
            </a:endParaRPr>
          </a:p>
          <a:p>
            <a:pPr marL="752475" lvl="4" indent="-285750" algn="just">
              <a:buFont typeface="Wingdings" panose="05000000000000000000" pitchFamily="2" charset="2"/>
              <a:buChar char="ü"/>
              <a:defRPr/>
            </a:pPr>
            <a:r>
              <a:rPr lang="it-IT" altLang="fr-FR" sz="1600" kern="0" dirty="0" smtClean="0">
                <a:solidFill>
                  <a:srgbClr val="786860"/>
                </a:solidFill>
              </a:rPr>
              <a:t>Valutazione continua </a:t>
            </a:r>
            <a:r>
              <a:rPr lang="it-IT" altLang="fr-FR" sz="1600" kern="0" dirty="0">
                <a:solidFill>
                  <a:srgbClr val="786860"/>
                </a:solidFill>
              </a:rPr>
              <a:t>del sistema di controllo della </a:t>
            </a:r>
            <a:r>
              <a:rPr lang="it-IT" altLang="fr-FR" sz="1600" kern="0" dirty="0" smtClean="0">
                <a:solidFill>
                  <a:srgbClr val="786860"/>
                </a:solidFill>
              </a:rPr>
              <a:t>qualità, </a:t>
            </a:r>
            <a:r>
              <a:rPr lang="it-IT" altLang="fr-FR" sz="1600" kern="0" dirty="0">
                <a:solidFill>
                  <a:srgbClr val="786860"/>
                </a:solidFill>
              </a:rPr>
              <a:t>inclusa l’ispezione, su base ciclica, di almeno uno tra gli incarichi conclusi da ciascun responsabile;</a:t>
            </a:r>
          </a:p>
          <a:p>
            <a:pPr marL="752475" lvl="4" indent="-285750" algn="just">
              <a:buFont typeface="Wingdings" panose="05000000000000000000" pitchFamily="2" charset="2"/>
              <a:buChar char="ü"/>
              <a:defRPr/>
            </a:pPr>
            <a:r>
              <a:rPr lang="it-IT" altLang="fr-FR" sz="1600" kern="0" dirty="0" smtClean="0">
                <a:solidFill>
                  <a:srgbClr val="786860"/>
                </a:solidFill>
              </a:rPr>
              <a:t>Responsabilità </a:t>
            </a:r>
            <a:r>
              <a:rPr lang="it-IT" altLang="fr-FR" sz="1600" kern="0" dirty="0">
                <a:solidFill>
                  <a:srgbClr val="786860"/>
                </a:solidFill>
              </a:rPr>
              <a:t>del processo di monitoraggio </a:t>
            </a:r>
            <a:r>
              <a:rPr lang="it-IT" altLang="fr-FR" sz="1600" kern="0" dirty="0" smtClean="0">
                <a:solidFill>
                  <a:srgbClr val="786860"/>
                </a:solidFill>
              </a:rPr>
              <a:t>in capo ad </a:t>
            </a:r>
            <a:r>
              <a:rPr lang="it-IT" altLang="fr-FR" sz="1600" kern="0" dirty="0">
                <a:solidFill>
                  <a:srgbClr val="786860"/>
                </a:solidFill>
              </a:rPr>
              <a:t>uno o più partner </a:t>
            </a:r>
            <a:r>
              <a:rPr lang="it-IT" altLang="fr-FR" sz="1600" kern="0" dirty="0" smtClean="0">
                <a:solidFill>
                  <a:srgbClr val="786860"/>
                </a:solidFill>
              </a:rPr>
              <a:t>o altre persone con esperienza </a:t>
            </a:r>
            <a:r>
              <a:rPr lang="it-IT" altLang="fr-FR" sz="1600" kern="0" dirty="0">
                <a:solidFill>
                  <a:srgbClr val="786860"/>
                </a:solidFill>
              </a:rPr>
              <a:t>e autorità sufficienti </a:t>
            </a:r>
            <a:r>
              <a:rPr lang="it-IT" altLang="fr-FR" sz="1600" kern="0" dirty="0" smtClean="0">
                <a:solidFill>
                  <a:srgbClr val="786860"/>
                </a:solidFill>
              </a:rPr>
              <a:t>per detta </a:t>
            </a:r>
            <a:r>
              <a:rPr lang="it-IT" altLang="fr-FR" sz="1600" kern="0" dirty="0">
                <a:solidFill>
                  <a:srgbClr val="786860"/>
                </a:solidFill>
              </a:rPr>
              <a:t>responsabilità;</a:t>
            </a:r>
          </a:p>
          <a:p>
            <a:pPr marL="752475" lvl="4" indent="-285750" algn="just">
              <a:buFont typeface="Wingdings" panose="05000000000000000000" pitchFamily="2" charset="2"/>
              <a:buChar char="ü"/>
              <a:defRPr/>
            </a:pPr>
            <a:r>
              <a:rPr lang="it-IT" altLang="fr-FR" sz="1600" kern="0" dirty="0" smtClean="0">
                <a:solidFill>
                  <a:srgbClr val="786860"/>
                </a:solidFill>
              </a:rPr>
              <a:t>Separazione delle responsabilità tra i soggetti che svolgono l’incarico, il riesame </a:t>
            </a:r>
            <a:r>
              <a:rPr lang="it-IT" altLang="fr-FR" sz="1600" kern="0" dirty="0">
                <a:solidFill>
                  <a:srgbClr val="786860"/>
                </a:solidFill>
              </a:rPr>
              <a:t>della qualità </a:t>
            </a:r>
            <a:r>
              <a:rPr lang="it-IT" altLang="fr-FR" sz="1600" kern="0" dirty="0" smtClean="0">
                <a:solidFill>
                  <a:srgbClr val="786860"/>
                </a:solidFill>
              </a:rPr>
              <a:t>e l’ispezione </a:t>
            </a:r>
            <a:r>
              <a:rPr lang="it-IT" altLang="fr-FR" sz="1600" kern="0" dirty="0">
                <a:solidFill>
                  <a:srgbClr val="786860"/>
                </a:solidFill>
              </a:rPr>
              <a:t>dell’incarico stesso. </a:t>
            </a:r>
            <a:endParaRPr lang="it-IT" sz="1600" kern="0" dirty="0" smtClean="0">
              <a:solidFill>
                <a:srgbClr val="786860"/>
              </a:solidFill>
            </a:endParaRPr>
          </a:p>
        </p:txBody>
      </p:sp>
      <p:sp>
        <p:nvSpPr>
          <p:cNvPr id="10" name="Segnaposto contenuto 12"/>
          <p:cNvSpPr txBox="1">
            <a:spLocks/>
          </p:cNvSpPr>
          <p:nvPr/>
        </p:nvSpPr>
        <p:spPr bwMode="auto">
          <a:xfrm>
            <a:off x="1389095" y="2889338"/>
            <a:ext cx="6063226" cy="2431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defRPr/>
            </a:pPr>
            <a:r>
              <a:rPr lang="en-US" altLang="fr-FR" sz="1400" b="0" kern="0" dirty="0" smtClean="0">
                <a:solidFill>
                  <a:schemeClr val="tx2"/>
                </a:solidFill>
              </a:rPr>
              <a:t>Le </a:t>
            </a:r>
            <a:r>
              <a:rPr lang="en-US" altLang="fr-FR" sz="1400" b="0" kern="0" dirty="0" err="1" smtClean="0">
                <a:solidFill>
                  <a:schemeClr val="tx2"/>
                </a:solidFill>
              </a:rPr>
              <a:t>direttive</a:t>
            </a:r>
            <a:r>
              <a:rPr lang="en-US" altLang="fr-FR" sz="1400" b="0" kern="0" dirty="0" smtClean="0">
                <a:solidFill>
                  <a:schemeClr val="tx2"/>
                </a:solidFill>
              </a:rPr>
              <a:t> e le procedure </a:t>
            </a:r>
            <a:r>
              <a:rPr lang="en-US" altLang="fr-FR" sz="1400" b="0" kern="0" dirty="0" err="1" smtClean="0">
                <a:solidFill>
                  <a:schemeClr val="tx2"/>
                </a:solidFill>
              </a:rPr>
              <a:t>devono</a:t>
            </a:r>
            <a:r>
              <a:rPr lang="en-US" altLang="fr-FR" sz="1400" b="0" kern="0" dirty="0" smtClean="0">
                <a:solidFill>
                  <a:schemeClr val="tx2"/>
                </a:solidFill>
              </a:rPr>
              <a:t> </a:t>
            </a:r>
            <a:r>
              <a:rPr lang="en-US" altLang="fr-FR" sz="1400" b="0" kern="0" dirty="0" err="1" smtClean="0">
                <a:solidFill>
                  <a:schemeClr val="tx2"/>
                </a:solidFill>
              </a:rPr>
              <a:t>consentire</a:t>
            </a:r>
            <a:r>
              <a:rPr lang="en-US" altLang="fr-FR" sz="1400" b="0" kern="0" dirty="0" smtClean="0">
                <a:solidFill>
                  <a:schemeClr val="tx2"/>
                </a:solidFill>
              </a:rPr>
              <a:t> di:</a:t>
            </a:r>
          </a:p>
          <a:p>
            <a:pPr marL="450850" lvl="4" indent="-273050">
              <a:buFont typeface="Wingdings" panose="05000000000000000000" pitchFamily="2" charset="2"/>
              <a:buChar char="ü"/>
              <a:defRPr/>
            </a:pPr>
            <a:endParaRPr lang="en-US" altLang="fr-FR" sz="100" u="sng" kern="0" dirty="0" smtClean="0"/>
          </a:p>
          <a:p>
            <a:pPr marL="450850" lvl="4" indent="-273050">
              <a:buFont typeface="Wingdings" panose="05000000000000000000" pitchFamily="2" charset="2"/>
              <a:buChar char="ü"/>
              <a:defRPr/>
            </a:pPr>
            <a:endParaRPr lang="en-US" altLang="fr-FR" sz="200" u="sng" kern="0" dirty="0" smtClean="0"/>
          </a:p>
          <a:p>
            <a:pPr marL="450850" lvl="4" indent="-273050">
              <a:buFont typeface="Wingdings" panose="05000000000000000000" pitchFamily="2" charset="2"/>
              <a:buChar char="ü"/>
              <a:defRPr/>
            </a:pPr>
            <a:r>
              <a:rPr lang="it-IT" altLang="fr-FR" sz="1200" u="sng" kern="0" dirty="0"/>
              <a:t>Programmare il monitoraggio</a:t>
            </a:r>
          </a:p>
          <a:p>
            <a:pPr marL="450850" lvl="4" indent="-273050">
              <a:buFont typeface="Wingdings" panose="05000000000000000000" pitchFamily="2" charset="2"/>
              <a:buChar char="ü"/>
              <a:defRPr/>
            </a:pPr>
            <a:r>
              <a:rPr lang="it-IT" altLang="fr-FR" sz="1200" u="sng" kern="0" dirty="0" smtClean="0"/>
              <a:t>Definire </a:t>
            </a:r>
            <a:r>
              <a:rPr lang="it-IT" altLang="fr-FR" sz="1200" u="sng" kern="0" dirty="0"/>
              <a:t>procedure di ispezione, anche di incarichi completi</a:t>
            </a:r>
          </a:p>
          <a:p>
            <a:pPr marL="450850" lvl="4" indent="-273050">
              <a:buFont typeface="Wingdings" panose="05000000000000000000" pitchFamily="2" charset="2"/>
              <a:buChar char="ü"/>
              <a:defRPr/>
            </a:pPr>
            <a:r>
              <a:rPr lang="it-IT" altLang="fr-FR" sz="1200" u="sng" kern="0" dirty="0" smtClean="0"/>
              <a:t>Relazionare </a:t>
            </a:r>
            <a:r>
              <a:rPr lang="it-IT" altLang="fr-FR" sz="1200" u="sng" kern="0" dirty="0"/>
              <a:t>sui risultati del monitoraggio</a:t>
            </a:r>
          </a:p>
          <a:p>
            <a:pPr marL="450850" lvl="4" indent="-273050">
              <a:buFont typeface="Wingdings" panose="05000000000000000000" pitchFamily="2" charset="2"/>
              <a:buChar char="ü"/>
              <a:defRPr/>
            </a:pPr>
            <a:r>
              <a:rPr lang="it-IT" altLang="fr-FR" sz="1200" u="sng" kern="0" dirty="0" smtClean="0"/>
              <a:t>Valutare </a:t>
            </a:r>
            <a:r>
              <a:rPr lang="it-IT" altLang="fr-FR" sz="1200" u="sng" kern="0" dirty="0"/>
              <a:t>e comunicare le carenze al fine di porvi rimedio</a:t>
            </a:r>
          </a:p>
          <a:p>
            <a:pPr marL="450850" lvl="4" indent="-273050">
              <a:buFont typeface="Wingdings" panose="05000000000000000000" pitchFamily="2" charset="2"/>
              <a:buChar char="ü"/>
              <a:defRPr/>
            </a:pPr>
            <a:r>
              <a:rPr lang="it-IT" altLang="fr-FR" sz="1200" u="sng" kern="0" dirty="0" smtClean="0"/>
              <a:t>Gestire </a:t>
            </a:r>
            <a:r>
              <a:rPr lang="it-IT" altLang="fr-FR" sz="1200" u="sng" kern="0" dirty="0"/>
              <a:t>reclami e segnalazioni</a:t>
            </a:r>
            <a:endParaRPr lang="en-US" altLang="fr-FR" sz="1200" b="0" kern="0" dirty="0" smtClean="0"/>
          </a:p>
        </p:txBody>
      </p:sp>
      <p:sp>
        <p:nvSpPr>
          <p:cNvPr id="11" name="Rettangolo arrotondato 10"/>
          <p:cNvSpPr/>
          <p:nvPr/>
        </p:nvSpPr>
        <p:spPr bwMode="auto">
          <a:xfrm>
            <a:off x="1259632" y="2708920"/>
            <a:ext cx="6428549" cy="2736304"/>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8" name="CasellaDiTesto 7"/>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6025714"/>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26</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a:solidFill>
                  <a:schemeClr val="tx2"/>
                </a:solidFill>
              </a:rPr>
              <a:t>6</a:t>
            </a:r>
            <a:r>
              <a:rPr lang="it-IT" sz="1270" dirty="0" smtClean="0">
                <a:solidFill>
                  <a:schemeClr val="tx2"/>
                </a:solidFill>
              </a:rPr>
              <a:t>) Monitoraggio                        2/2</a:t>
            </a:r>
            <a:endParaRPr lang="it-IT" sz="1270" dirty="0">
              <a:solidFill>
                <a:schemeClr val="tx2"/>
              </a:solidFill>
            </a:endParaRPr>
          </a:p>
        </p:txBody>
      </p:sp>
      <p:sp>
        <p:nvSpPr>
          <p:cNvPr id="12" name="Segnaposto contenuto 12"/>
          <p:cNvSpPr txBox="1">
            <a:spLocks/>
          </p:cNvSpPr>
          <p:nvPr/>
        </p:nvSpPr>
        <p:spPr bwMode="auto">
          <a:xfrm>
            <a:off x="523511" y="1233154"/>
            <a:ext cx="7946162" cy="2431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285750" indent="-285750">
              <a:buFont typeface="Wingdings" panose="05000000000000000000" pitchFamily="2" charset="2"/>
              <a:buChar char="ü"/>
              <a:defRPr/>
            </a:pPr>
            <a:r>
              <a:rPr lang="it-IT" altLang="fr-FR" sz="1400" b="0" kern="0" dirty="0">
                <a:solidFill>
                  <a:schemeClr val="tx2"/>
                </a:solidFill>
              </a:rPr>
              <a:t>Valutare, comunicare e porre rimedio alle carenze identificate, sia significative, che </a:t>
            </a:r>
            <a:r>
              <a:rPr lang="it-IT" altLang="fr-FR" sz="1400" b="0" kern="0" dirty="0" smtClean="0">
                <a:solidFill>
                  <a:schemeClr val="tx2"/>
                </a:solidFill>
              </a:rPr>
              <a:t>non.</a:t>
            </a:r>
            <a:endParaRPr lang="it-IT" altLang="fr-FR" sz="1400" b="0" kern="0" dirty="0">
              <a:solidFill>
                <a:schemeClr val="tx2"/>
              </a:solidFill>
            </a:endParaRPr>
          </a:p>
          <a:p>
            <a:pPr marL="285750" indent="-285750">
              <a:buFont typeface="Wingdings" panose="05000000000000000000" pitchFamily="2" charset="2"/>
              <a:buChar char="ü"/>
              <a:defRPr/>
            </a:pPr>
            <a:r>
              <a:rPr lang="it-IT" altLang="fr-FR" sz="1400" b="0" kern="0" dirty="0">
                <a:solidFill>
                  <a:schemeClr val="tx2"/>
                </a:solidFill>
              </a:rPr>
              <a:t>Comunicare almeno una volta l’anno i risultati del monitoraggio del sistema di controllo della qualità ai responsabili degli incarichi, inclusi l’amministratore delegato o il </a:t>
            </a:r>
            <a:r>
              <a:rPr lang="it-IT" altLang="fr-FR" sz="1400" b="0" kern="0" dirty="0" err="1" smtClean="0">
                <a:solidFill>
                  <a:schemeClr val="tx2"/>
                </a:solidFill>
              </a:rPr>
              <a:t>CdA</a:t>
            </a:r>
            <a:r>
              <a:rPr lang="it-IT" altLang="fr-FR" sz="1400" b="0" kern="0" dirty="0">
                <a:solidFill>
                  <a:schemeClr val="tx2"/>
                </a:solidFill>
              </a:rPr>
              <a:t>.</a:t>
            </a:r>
          </a:p>
          <a:p>
            <a:pPr marL="285750" indent="-285750">
              <a:buFont typeface="Wingdings" panose="05000000000000000000" pitchFamily="2" charset="2"/>
              <a:buChar char="ü"/>
              <a:defRPr/>
            </a:pPr>
            <a:r>
              <a:rPr lang="it-IT" altLang="fr-FR" sz="1400" b="0" kern="0" dirty="0">
                <a:solidFill>
                  <a:schemeClr val="tx2"/>
                </a:solidFill>
              </a:rPr>
              <a:t>Rilasciare raccomandazioni come </a:t>
            </a:r>
          </a:p>
          <a:p>
            <a:pPr marL="638175" lvl="4" indent="-171450">
              <a:buFont typeface="Wingdings" panose="05000000000000000000" pitchFamily="2" charset="2"/>
              <a:buChar char="ü"/>
              <a:defRPr/>
            </a:pPr>
            <a:r>
              <a:rPr lang="it-IT" altLang="fr-FR" sz="1400" b="0" kern="0" dirty="0">
                <a:solidFill>
                  <a:schemeClr val="tx2"/>
                </a:solidFill>
              </a:rPr>
              <a:t>porre in essere azioni correttive appropriate relativamente al singolo incarico o ad un membro del personale;</a:t>
            </a:r>
          </a:p>
          <a:p>
            <a:pPr marL="638175" lvl="4" indent="-171450">
              <a:buFont typeface="Wingdings" panose="05000000000000000000" pitchFamily="2" charset="2"/>
              <a:buChar char="ü"/>
              <a:defRPr/>
            </a:pPr>
            <a:r>
              <a:rPr lang="it-IT" altLang="fr-FR" sz="1400" b="0" kern="0" dirty="0">
                <a:solidFill>
                  <a:schemeClr val="tx2"/>
                </a:solidFill>
              </a:rPr>
              <a:t>comunicare quanto emerso ai responsabili della formazione e dello sviluppo professionale;</a:t>
            </a:r>
          </a:p>
          <a:p>
            <a:pPr marL="638175" lvl="4" indent="-171450">
              <a:buFont typeface="Wingdings" panose="05000000000000000000" pitchFamily="2" charset="2"/>
              <a:buChar char="ü"/>
              <a:defRPr/>
            </a:pPr>
            <a:r>
              <a:rPr lang="it-IT" altLang="fr-FR" sz="1400" b="0" kern="0" dirty="0">
                <a:solidFill>
                  <a:schemeClr val="tx2"/>
                </a:solidFill>
              </a:rPr>
              <a:t>modificare le direttive e le procedure di controllo della qualità;</a:t>
            </a:r>
          </a:p>
          <a:p>
            <a:pPr marL="638175" lvl="4" indent="-171450">
              <a:buFont typeface="Wingdings" panose="05000000000000000000" pitchFamily="2" charset="2"/>
              <a:buChar char="ü"/>
              <a:defRPr/>
            </a:pPr>
            <a:r>
              <a:rPr lang="it-IT" altLang="fr-FR" sz="1400" b="0" kern="0" dirty="0">
                <a:solidFill>
                  <a:schemeClr val="tx2"/>
                </a:solidFill>
              </a:rPr>
              <a:t>adottare misure disciplinari nei confronti di coloro che non hanno rispettato le procedure.</a:t>
            </a:r>
          </a:p>
        </p:txBody>
      </p:sp>
      <p:sp>
        <p:nvSpPr>
          <p:cNvPr id="15" name="Rettangolo arrotondato 14"/>
          <p:cNvSpPr/>
          <p:nvPr/>
        </p:nvSpPr>
        <p:spPr bwMode="auto">
          <a:xfrm>
            <a:off x="250825" y="1052736"/>
            <a:ext cx="8424936" cy="2736304"/>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16" name="Segnaposto contenuto 12"/>
          <p:cNvSpPr txBox="1">
            <a:spLocks/>
          </p:cNvSpPr>
          <p:nvPr/>
        </p:nvSpPr>
        <p:spPr bwMode="auto">
          <a:xfrm>
            <a:off x="467171" y="3944845"/>
            <a:ext cx="7946162" cy="2431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285750" indent="-285750">
              <a:buFont typeface="Wingdings" panose="05000000000000000000" pitchFamily="2" charset="2"/>
              <a:buChar char="ü"/>
              <a:defRPr/>
            </a:pPr>
            <a:r>
              <a:rPr lang="it-IT" altLang="fr-FR" sz="1400" b="0" kern="0" dirty="0">
                <a:solidFill>
                  <a:schemeClr val="tx2"/>
                </a:solidFill>
              </a:rPr>
              <a:t>Nel caso di </a:t>
            </a:r>
            <a:r>
              <a:rPr lang="it-IT" altLang="fr-FR" sz="1400" u="sng" kern="0" dirty="0">
                <a:solidFill>
                  <a:schemeClr val="tx2"/>
                </a:solidFill>
              </a:rPr>
              <a:t>soggetti abilitati di dimensioni minori </a:t>
            </a:r>
            <a:r>
              <a:rPr lang="it-IT" altLang="fr-FR" sz="1400" b="0" kern="0" dirty="0">
                <a:solidFill>
                  <a:schemeClr val="tx2"/>
                </a:solidFill>
              </a:rPr>
              <a:t>normalmente le procedure di monitoraggio vengono svolte dalle stesse persone responsabili della configurazione e della messa in atto del sistema di controllo della qualità o che svolgono il riesame della qualità dell’incarico (se ritenuto necessario in base alle direttive del soggetto abilitato</a:t>
            </a:r>
            <a:r>
              <a:rPr lang="it-IT" altLang="fr-FR" sz="1400" b="0" kern="0" dirty="0" smtClean="0">
                <a:solidFill>
                  <a:schemeClr val="tx2"/>
                </a:solidFill>
              </a:rPr>
              <a:t>).</a:t>
            </a:r>
          </a:p>
          <a:p>
            <a:pPr marL="285750" indent="-285750">
              <a:buFont typeface="Wingdings" panose="05000000000000000000" pitchFamily="2" charset="2"/>
              <a:buChar char="ü"/>
              <a:defRPr/>
            </a:pPr>
            <a:r>
              <a:rPr lang="it-IT" altLang="fr-FR" sz="1400" b="0" kern="0" dirty="0" smtClean="0">
                <a:solidFill>
                  <a:schemeClr val="tx2"/>
                </a:solidFill>
              </a:rPr>
              <a:t>Ove </a:t>
            </a:r>
            <a:r>
              <a:rPr lang="it-IT" altLang="fr-FR" sz="1400" b="0" kern="0" dirty="0">
                <a:solidFill>
                  <a:schemeClr val="tx2"/>
                </a:solidFill>
              </a:rPr>
              <a:t>ciò non sia fattibile a causa della esiguità delle risorse disponibili, il soggetto abilitato può stipulare accordi con una persona esterna  adeguatamente qualificata, ovvero un altro revisore legale o un’altra società di revisione legale, al quale assegnare le funzioni di monitoraggio, inclusa l’ispezione. Tali accordi costituiscono le procedure di monitoraggio. Il ciclo ispettivo non dovrebbe superare i sei anni. </a:t>
            </a:r>
          </a:p>
        </p:txBody>
      </p:sp>
      <p:sp>
        <p:nvSpPr>
          <p:cNvPr id="17" name="Rettangolo arrotondato 16"/>
          <p:cNvSpPr/>
          <p:nvPr/>
        </p:nvSpPr>
        <p:spPr bwMode="auto">
          <a:xfrm>
            <a:off x="284124" y="3711138"/>
            <a:ext cx="8424936" cy="2232248"/>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9" name="CasellaDiTesto 8"/>
          <p:cNvSpPr txBox="1"/>
          <p:nvPr/>
        </p:nvSpPr>
        <p:spPr>
          <a:xfrm>
            <a:off x="7452320" y="6021288"/>
            <a:ext cx="1584176" cy="630337"/>
          </a:xfrm>
          <a:prstGeom prst="rect">
            <a:avLst/>
          </a:prstGeom>
          <a:solidFill>
            <a:schemeClr val="bg1"/>
          </a:solidFill>
        </p:spPr>
        <p:txBody>
          <a:bodyPr wrap="square" rtlCol="0">
            <a:spAutoFit/>
          </a:bodyPr>
          <a:lstStyle/>
          <a:p>
            <a:pPr algn="just"/>
            <a:endParaRPr lang="it-IT" dirty="0"/>
          </a:p>
        </p:txBody>
      </p:sp>
      <p:pic>
        <p:nvPicPr>
          <p:cNvPr id="10" name="Immagine 9"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10"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15240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4551349"/>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0"/>
            <a:ext cx="8569325" cy="971550"/>
          </a:xfrm>
        </p:spPr>
        <p:txBody>
          <a:bodyPr/>
          <a:lstStyle/>
          <a:p>
            <a:pPr algn="ctr">
              <a:defRPr/>
            </a:pP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latin typeface="+mn-lt"/>
            </a:endParaRPr>
          </a:p>
        </p:txBody>
      </p:sp>
      <p:sp>
        <p:nvSpPr>
          <p:cNvPr id="3" name="Segnaposto contenuto 2"/>
          <p:cNvSpPr>
            <a:spLocks noGrp="1"/>
          </p:cNvSpPr>
          <p:nvPr>
            <p:ph idx="1"/>
          </p:nvPr>
        </p:nvSpPr>
        <p:spPr>
          <a:xfrm>
            <a:off x="323528" y="764704"/>
            <a:ext cx="8640960" cy="5514975"/>
          </a:xfrm>
        </p:spPr>
        <p:txBody>
          <a:bodyPr/>
          <a:lstStyle/>
          <a:p>
            <a:pPr marL="1588" lvl="2" indent="0" algn="just">
              <a:lnSpc>
                <a:spcPct val="150000"/>
              </a:lnSpc>
              <a:buNone/>
              <a:defRPr/>
            </a:pPr>
            <a:r>
              <a:rPr lang="fr-FR" sz="2000" dirty="0" smtClean="0"/>
              <a:t>                 </a:t>
            </a:r>
            <a:r>
              <a:rPr lang="fr-FR" sz="1800" b="1" dirty="0" smtClean="0"/>
              <a:t>               </a:t>
            </a:r>
            <a:endParaRPr lang="fr-FR" b="1" dirty="0" smtClean="0"/>
          </a:p>
          <a:p>
            <a:pPr lvl="1" indent="0" algn="just">
              <a:lnSpc>
                <a:spcPct val="150000"/>
              </a:lnSpc>
              <a:defRPr/>
            </a:pPr>
            <a:endParaRPr lang="fr-FR" b="1" dirty="0" smtClean="0"/>
          </a:p>
          <a:p>
            <a:pPr lvl="1" indent="0">
              <a:defRPr/>
            </a:pPr>
            <a:endParaRPr lang="fr-FR" b="1" dirty="0" smtClean="0"/>
          </a:p>
        </p:txBody>
      </p:sp>
      <p:sp>
        <p:nvSpPr>
          <p:cNvPr id="76804" name="Segnaposto numero diapositiva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pPr>
              <a:spcBef>
                <a:spcPct val="0"/>
              </a:spcBef>
            </a:pPr>
            <a:fld id="{4D9D9388-9E6D-4609-BA6A-1A0A8D69B6A4}" type="slidenum">
              <a:rPr lang="en-US" altLang="fr-FR" sz="1000" b="0" smtClean="0">
                <a:solidFill>
                  <a:srgbClr val="ED1A3B"/>
                </a:solidFill>
              </a:rPr>
              <a:pPr>
                <a:spcBef>
                  <a:spcPct val="0"/>
                </a:spcBef>
              </a:pPr>
              <a:t>3</a:t>
            </a:fld>
            <a:endParaRPr lang="en-US" altLang="fr-FR" sz="1000" b="0" smtClean="0">
              <a:solidFill>
                <a:srgbClr val="ED1A3B"/>
              </a:solidFill>
            </a:endParaRPr>
          </a:p>
        </p:txBody>
      </p:sp>
      <p:sp>
        <p:nvSpPr>
          <p:cNvPr id="19" name="Rettangolo arrotondato 18"/>
          <p:cNvSpPr/>
          <p:nvPr/>
        </p:nvSpPr>
        <p:spPr bwMode="auto">
          <a:xfrm>
            <a:off x="1979712" y="980727"/>
            <a:ext cx="5324824" cy="783811"/>
          </a:xfrm>
          <a:prstGeom prst="roundRect">
            <a:avLst/>
          </a:prstGeom>
          <a:solidFill>
            <a:srgbClr val="002060"/>
          </a:solidFill>
          <a:ln w="25400" cap="flat" cmpd="sng" algn="ctr">
            <a:solidFill>
              <a:srgbClr val="002060"/>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solidFill>
                  <a:schemeClr val="bg1"/>
                </a:solidFill>
              </a:rPr>
              <a:t>Elementi del sistema di controllo della qualità</a:t>
            </a:r>
            <a:endParaRPr lang="it-IT" sz="1270" dirty="0">
              <a:solidFill>
                <a:schemeClr val="bg1"/>
              </a:solidFill>
            </a:endParaRPr>
          </a:p>
        </p:txBody>
      </p:sp>
      <p:sp>
        <p:nvSpPr>
          <p:cNvPr id="21" name="Rettangolo arrotondato 20"/>
          <p:cNvSpPr/>
          <p:nvPr/>
        </p:nvSpPr>
        <p:spPr bwMode="auto">
          <a:xfrm>
            <a:off x="2771800" y="2502441"/>
            <a:ext cx="3672407"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Principi etici applicabili</a:t>
            </a:r>
            <a:endParaRPr lang="it-IT" sz="1270" dirty="0"/>
          </a:p>
        </p:txBody>
      </p:sp>
      <p:sp>
        <p:nvSpPr>
          <p:cNvPr id="14" name="Rettangolo arrotondato 13"/>
          <p:cNvSpPr/>
          <p:nvPr/>
        </p:nvSpPr>
        <p:spPr bwMode="auto">
          <a:xfrm>
            <a:off x="2771800" y="1916831"/>
            <a:ext cx="3672407"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Responsabilità apicali per la qualità</a:t>
            </a:r>
            <a:endParaRPr lang="it-IT" sz="1270" dirty="0"/>
          </a:p>
        </p:txBody>
      </p:sp>
      <p:sp>
        <p:nvSpPr>
          <p:cNvPr id="15" name="Rettangolo arrotondato 14"/>
          <p:cNvSpPr/>
          <p:nvPr/>
        </p:nvSpPr>
        <p:spPr bwMode="auto">
          <a:xfrm>
            <a:off x="2771800" y="3088051"/>
            <a:ext cx="3672407"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Accettazione e mantenimento del  rapporto</a:t>
            </a:r>
            <a:endParaRPr lang="it-IT" sz="1270" dirty="0"/>
          </a:p>
        </p:txBody>
      </p:sp>
      <p:sp>
        <p:nvSpPr>
          <p:cNvPr id="16" name="Rettangolo arrotondato 15"/>
          <p:cNvSpPr/>
          <p:nvPr/>
        </p:nvSpPr>
        <p:spPr bwMode="auto">
          <a:xfrm>
            <a:off x="2782888" y="3673661"/>
            <a:ext cx="3672407"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Risorse umane</a:t>
            </a:r>
            <a:endParaRPr lang="it-IT" sz="1270" dirty="0"/>
          </a:p>
        </p:txBody>
      </p:sp>
      <p:sp>
        <p:nvSpPr>
          <p:cNvPr id="17" name="Rettangolo arrotondato 16"/>
          <p:cNvSpPr/>
          <p:nvPr/>
        </p:nvSpPr>
        <p:spPr bwMode="auto">
          <a:xfrm>
            <a:off x="2797571" y="4259271"/>
            <a:ext cx="3672407"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Svolgimento dell’ incarico</a:t>
            </a:r>
            <a:endParaRPr lang="it-IT" sz="1270" dirty="0"/>
          </a:p>
        </p:txBody>
      </p:sp>
      <p:sp>
        <p:nvSpPr>
          <p:cNvPr id="25" name="Rettangolo arrotondato 24"/>
          <p:cNvSpPr/>
          <p:nvPr/>
        </p:nvSpPr>
        <p:spPr bwMode="auto">
          <a:xfrm>
            <a:off x="2782888" y="4844883"/>
            <a:ext cx="3672407"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Monitoraggio</a:t>
            </a:r>
            <a:endParaRPr lang="it-IT" sz="1270" dirty="0"/>
          </a:p>
        </p:txBody>
      </p:sp>
      <p:sp>
        <p:nvSpPr>
          <p:cNvPr id="29" name="CasellaDiTesto 28"/>
          <p:cNvSpPr txBox="1"/>
          <p:nvPr/>
        </p:nvSpPr>
        <p:spPr>
          <a:xfrm>
            <a:off x="323528" y="5580529"/>
            <a:ext cx="8137277" cy="584775"/>
          </a:xfrm>
          <a:prstGeom prst="rect">
            <a:avLst/>
          </a:prstGeom>
          <a:noFill/>
        </p:spPr>
        <p:txBody>
          <a:bodyPr wrap="square" rtlCol="0">
            <a:spAutoFit/>
          </a:bodyPr>
          <a:lstStyle/>
          <a:p>
            <a:pPr marL="466725" lvl="4" indent="0" algn="just">
              <a:defRPr/>
            </a:pPr>
            <a:r>
              <a:rPr lang="it-IT" altLang="fr-FR" sz="1600" kern="0" dirty="0">
                <a:solidFill>
                  <a:srgbClr val="786860"/>
                </a:solidFill>
              </a:rPr>
              <a:t>Il soggetto abilitato deve </a:t>
            </a:r>
            <a:r>
              <a:rPr lang="it-IT" altLang="fr-FR" sz="1600" u="sng" kern="0" dirty="0">
                <a:solidFill>
                  <a:srgbClr val="786860"/>
                </a:solidFill>
              </a:rPr>
              <a:t>documentare le proprie direttive e procedure e comunicarle al personale</a:t>
            </a:r>
            <a:r>
              <a:rPr lang="it-IT" altLang="fr-FR" sz="1600" kern="0" dirty="0">
                <a:solidFill>
                  <a:srgbClr val="786860"/>
                </a:solidFill>
              </a:rPr>
              <a:t>.</a:t>
            </a:r>
            <a:endParaRPr lang="it-IT" sz="1600" kern="0" dirty="0">
              <a:solidFill>
                <a:srgbClr val="786860"/>
              </a:solidFill>
            </a:endParaRPr>
          </a:p>
        </p:txBody>
      </p:sp>
      <p:sp>
        <p:nvSpPr>
          <p:cNvPr id="13" name="Rettangolo arrotondato 12"/>
          <p:cNvSpPr/>
          <p:nvPr/>
        </p:nvSpPr>
        <p:spPr bwMode="auto">
          <a:xfrm>
            <a:off x="2195736" y="1916832"/>
            <a:ext cx="432048"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1</a:t>
            </a:r>
            <a:endParaRPr lang="it-IT" sz="1270" dirty="0"/>
          </a:p>
        </p:txBody>
      </p:sp>
      <p:sp>
        <p:nvSpPr>
          <p:cNvPr id="20" name="Rettangolo arrotondato 19"/>
          <p:cNvSpPr/>
          <p:nvPr/>
        </p:nvSpPr>
        <p:spPr bwMode="auto">
          <a:xfrm>
            <a:off x="2195736" y="2502487"/>
            <a:ext cx="432048"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2</a:t>
            </a:r>
            <a:endParaRPr lang="it-IT" sz="1270" dirty="0"/>
          </a:p>
        </p:txBody>
      </p:sp>
      <p:sp>
        <p:nvSpPr>
          <p:cNvPr id="22" name="Rettangolo arrotondato 21"/>
          <p:cNvSpPr/>
          <p:nvPr/>
        </p:nvSpPr>
        <p:spPr bwMode="auto">
          <a:xfrm>
            <a:off x="2195736" y="3088142"/>
            <a:ext cx="432048"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3</a:t>
            </a:r>
            <a:endParaRPr lang="it-IT" sz="1270" dirty="0"/>
          </a:p>
        </p:txBody>
      </p:sp>
      <p:sp>
        <p:nvSpPr>
          <p:cNvPr id="23" name="Rettangolo arrotondato 22"/>
          <p:cNvSpPr/>
          <p:nvPr/>
        </p:nvSpPr>
        <p:spPr bwMode="auto">
          <a:xfrm>
            <a:off x="2195736" y="3673797"/>
            <a:ext cx="432048"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4</a:t>
            </a:r>
            <a:endParaRPr lang="it-IT" sz="1270" dirty="0"/>
          </a:p>
        </p:txBody>
      </p:sp>
      <p:sp>
        <p:nvSpPr>
          <p:cNvPr id="24" name="Rettangolo arrotondato 23"/>
          <p:cNvSpPr/>
          <p:nvPr/>
        </p:nvSpPr>
        <p:spPr bwMode="auto">
          <a:xfrm>
            <a:off x="2195736" y="4259452"/>
            <a:ext cx="432048"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5</a:t>
            </a:r>
            <a:endParaRPr lang="it-IT" sz="1270" dirty="0"/>
          </a:p>
        </p:txBody>
      </p:sp>
      <p:sp>
        <p:nvSpPr>
          <p:cNvPr id="26" name="Rettangolo arrotondato 25"/>
          <p:cNvSpPr/>
          <p:nvPr/>
        </p:nvSpPr>
        <p:spPr bwMode="auto">
          <a:xfrm>
            <a:off x="2195736" y="4845105"/>
            <a:ext cx="432048"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ctr" defTabSz="829452"/>
            <a:r>
              <a:rPr lang="it-IT" sz="1270" dirty="0" smtClean="0"/>
              <a:t>6</a:t>
            </a:r>
            <a:endParaRPr lang="it-IT" sz="1270" dirty="0"/>
          </a:p>
        </p:txBody>
      </p:sp>
      <p:sp>
        <p:nvSpPr>
          <p:cNvPr id="27" name="Rettangolo arrotondato 26"/>
          <p:cNvSpPr/>
          <p:nvPr/>
        </p:nvSpPr>
        <p:spPr bwMode="auto">
          <a:xfrm rot="5400000">
            <a:off x="5052081" y="3380970"/>
            <a:ext cx="3360320" cy="432049"/>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25400" cap="flat" cmpd="sng" algn="ctr">
            <a:solidFill>
              <a:srgbClr val="2EAFA4"/>
            </a:solidFill>
            <a:prstDash val="solid"/>
            <a:round/>
            <a:headEnd type="none" w="med" len="med"/>
            <a:tailEnd type="triangle" w="lg" len="med"/>
          </a:ln>
          <a:effectLst/>
        </p:spPr>
        <p:txBody>
          <a:bodyPr vert="wordArtVert" wrap="square" lIns="0" tIns="0" rIns="0" bIns="0" numCol="1" rtlCol="0" anchor="ctr" anchorCtr="0" compatLnSpc="1">
            <a:prstTxWarp prst="textNoShape">
              <a:avLst/>
            </a:prstTxWarp>
          </a:bodyPr>
          <a:lstStyle/>
          <a:p>
            <a:pPr algn="ctr" defTabSz="829452"/>
            <a:r>
              <a:rPr lang="it-IT" sz="1270" dirty="0" smtClean="0"/>
              <a:t>Documentazione</a:t>
            </a:r>
            <a:endParaRPr lang="it-IT" sz="1270" dirty="0"/>
          </a:p>
        </p:txBody>
      </p:sp>
      <p:sp>
        <p:nvSpPr>
          <p:cNvPr id="28" name="CasellaDiTesto 27"/>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30" name="Immagine 29"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42"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8983975"/>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pPr>
              <a:spcBef>
                <a:spcPct val="0"/>
              </a:spcBef>
            </a:pPr>
            <a:fld id="{671FAFDE-F851-48CB-9106-1E78FC95DEDC}" type="slidenum">
              <a:rPr lang="fr-FR" altLang="fr-FR" sz="1000" b="0">
                <a:solidFill>
                  <a:srgbClr val="FF0000"/>
                </a:solidFill>
              </a:rPr>
              <a:pPr>
                <a:spcBef>
                  <a:spcPct val="0"/>
                </a:spcBef>
              </a:pPr>
              <a:t>4</a:t>
            </a:fld>
            <a:endParaRPr lang="fr-FR" altLang="fr-FR" sz="1000" b="0" dirty="0">
              <a:solidFill>
                <a:srgbClr val="FF0000"/>
              </a:solidFill>
            </a:endParaRPr>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1) Responsabilità apicali per la qualità   1/2</a:t>
            </a:r>
            <a:endParaRPr lang="it-IT" sz="1270" dirty="0">
              <a:solidFill>
                <a:schemeClr val="tx2"/>
              </a:solidFill>
            </a:endParaRPr>
          </a:p>
        </p:txBody>
      </p:sp>
      <p:sp>
        <p:nvSpPr>
          <p:cNvPr id="13" name="CasellaDiTesto 12"/>
          <p:cNvSpPr txBox="1"/>
          <p:nvPr/>
        </p:nvSpPr>
        <p:spPr>
          <a:xfrm>
            <a:off x="0" y="821030"/>
            <a:ext cx="8748464" cy="2554545"/>
          </a:xfrm>
          <a:prstGeom prst="rect">
            <a:avLst/>
          </a:prstGeom>
          <a:noFill/>
        </p:spPr>
        <p:txBody>
          <a:bodyPr wrap="square" rtlCol="0">
            <a:spAutoFit/>
          </a:bodyPr>
          <a:lstStyle/>
          <a:p>
            <a:pPr marL="95250" lvl="4" algn="just">
              <a:defRPr/>
            </a:pPr>
            <a:r>
              <a:rPr lang="it-IT" altLang="fr-FR" sz="1600" kern="0" dirty="0" smtClean="0">
                <a:solidFill>
                  <a:srgbClr val="786860"/>
                </a:solidFill>
              </a:rPr>
              <a:t>Responsabilità </a:t>
            </a:r>
            <a:r>
              <a:rPr lang="it-IT" altLang="fr-FR" sz="1600" kern="0" dirty="0">
                <a:solidFill>
                  <a:srgbClr val="786860"/>
                </a:solidFill>
              </a:rPr>
              <a:t>apicali per la qualità</a:t>
            </a:r>
          </a:p>
          <a:p>
            <a:pPr marL="752475" lvl="4" indent="-285750" algn="just">
              <a:buFont typeface="Wingdings" panose="05000000000000000000" pitchFamily="2" charset="2"/>
              <a:buChar char="ü"/>
              <a:defRPr/>
            </a:pPr>
            <a:r>
              <a:rPr lang="it-IT" altLang="fr-FR" sz="1600" kern="0" dirty="0" smtClean="0">
                <a:solidFill>
                  <a:srgbClr val="786860"/>
                </a:solidFill>
              </a:rPr>
              <a:t>Direttive </a:t>
            </a:r>
            <a:r>
              <a:rPr lang="it-IT" altLang="fr-FR" sz="1600" kern="0" dirty="0">
                <a:solidFill>
                  <a:srgbClr val="786860"/>
                </a:solidFill>
              </a:rPr>
              <a:t>e procedure configurate per promuovere all’interno una cultura </a:t>
            </a:r>
            <a:r>
              <a:rPr lang="it-IT" altLang="fr-FR" sz="1600" kern="0" dirty="0" smtClean="0">
                <a:solidFill>
                  <a:srgbClr val="786860"/>
                </a:solidFill>
              </a:rPr>
              <a:t>che riconosca </a:t>
            </a:r>
            <a:r>
              <a:rPr lang="it-IT" altLang="fr-FR" sz="1600" kern="0" dirty="0">
                <a:solidFill>
                  <a:srgbClr val="786860"/>
                </a:solidFill>
              </a:rPr>
              <a:t>che la qualità è essenziale nello svolgimento degli </a:t>
            </a:r>
            <a:r>
              <a:rPr lang="it-IT" altLang="fr-FR" sz="1600" kern="0" dirty="0" smtClean="0">
                <a:solidFill>
                  <a:srgbClr val="786860"/>
                </a:solidFill>
              </a:rPr>
              <a:t>incarichi (</a:t>
            </a:r>
            <a:r>
              <a:rPr lang="it-IT" altLang="fr-FR" sz="1600" i="1" kern="0" dirty="0" smtClean="0">
                <a:solidFill>
                  <a:srgbClr val="786860"/>
                </a:solidFill>
              </a:rPr>
              <a:t>Tone </a:t>
            </a:r>
            <a:r>
              <a:rPr lang="it-IT" altLang="fr-FR" sz="1600" i="1" kern="0" dirty="0" err="1" smtClean="0">
                <a:solidFill>
                  <a:srgbClr val="786860"/>
                </a:solidFill>
              </a:rPr>
              <a:t>at</a:t>
            </a:r>
            <a:r>
              <a:rPr lang="it-IT" altLang="fr-FR" sz="1600" i="1" kern="0" dirty="0" smtClean="0">
                <a:solidFill>
                  <a:srgbClr val="786860"/>
                </a:solidFill>
              </a:rPr>
              <a:t> the top</a:t>
            </a:r>
            <a:r>
              <a:rPr lang="it-IT" altLang="fr-FR" sz="1600" kern="0" dirty="0" smtClean="0">
                <a:solidFill>
                  <a:srgbClr val="786860"/>
                </a:solidFill>
              </a:rPr>
              <a:t>);</a:t>
            </a:r>
          </a:p>
          <a:p>
            <a:pPr marL="752475" lvl="4" indent="-285750" algn="just">
              <a:buFont typeface="Wingdings" panose="05000000000000000000" pitchFamily="2" charset="2"/>
              <a:buChar char="ü"/>
              <a:defRPr/>
            </a:pPr>
            <a:r>
              <a:rPr lang="it-IT" altLang="fr-FR" sz="1600" kern="0" dirty="0" smtClean="0">
                <a:solidFill>
                  <a:srgbClr val="786860"/>
                </a:solidFill>
              </a:rPr>
              <a:t>Attribuzione della responsabilità operativa del sistema di controllo della qualità,  da parte dell’AD o del </a:t>
            </a:r>
            <a:r>
              <a:rPr lang="it-IT" altLang="fr-FR" sz="1600" kern="0" dirty="0" err="1" smtClean="0">
                <a:solidFill>
                  <a:srgbClr val="786860"/>
                </a:solidFill>
              </a:rPr>
              <a:t>CdA</a:t>
            </a:r>
            <a:r>
              <a:rPr lang="it-IT" altLang="fr-FR" sz="1600" kern="0" dirty="0" smtClean="0">
                <a:solidFill>
                  <a:srgbClr val="786860"/>
                </a:solidFill>
              </a:rPr>
              <a:t> ad una o più persone con capacità ed esperienza sufficienti e appropriate;</a:t>
            </a:r>
            <a:endParaRPr lang="it-IT" altLang="fr-FR" sz="1600" kern="0" dirty="0">
              <a:solidFill>
                <a:srgbClr val="786860"/>
              </a:solidFill>
            </a:endParaRPr>
          </a:p>
          <a:p>
            <a:pPr marL="752475" lvl="4" indent="-285750" algn="just">
              <a:buFont typeface="Wingdings" panose="05000000000000000000" pitchFamily="2" charset="2"/>
              <a:buChar char="ü"/>
              <a:defRPr/>
            </a:pPr>
            <a:r>
              <a:rPr lang="it-IT" altLang="fr-FR" sz="1600" kern="0" dirty="0" smtClean="0">
                <a:solidFill>
                  <a:srgbClr val="786860"/>
                </a:solidFill>
              </a:rPr>
              <a:t>Responsabilità finale del sistema di controllo della qualità in capo all’AD</a:t>
            </a:r>
            <a:r>
              <a:rPr lang="it-IT" altLang="fr-FR" sz="1600" kern="0" dirty="0">
                <a:solidFill>
                  <a:srgbClr val="786860"/>
                </a:solidFill>
              </a:rPr>
              <a:t> </a:t>
            </a:r>
            <a:r>
              <a:rPr lang="it-IT" altLang="fr-FR" sz="1600" kern="0" dirty="0" smtClean="0">
                <a:solidFill>
                  <a:srgbClr val="786860"/>
                </a:solidFill>
              </a:rPr>
              <a:t>o al </a:t>
            </a:r>
            <a:r>
              <a:rPr lang="it-IT" altLang="fr-FR" sz="1600" kern="0" dirty="0" err="1" smtClean="0">
                <a:solidFill>
                  <a:srgbClr val="786860"/>
                </a:solidFill>
              </a:rPr>
              <a:t>CdA</a:t>
            </a:r>
            <a:r>
              <a:rPr lang="it-IT" altLang="fr-FR" sz="1600" kern="0" dirty="0" smtClean="0">
                <a:solidFill>
                  <a:srgbClr val="786860"/>
                </a:solidFill>
              </a:rPr>
              <a:t>.</a:t>
            </a:r>
          </a:p>
          <a:p>
            <a:pPr marL="752475" lvl="4" indent="-285750" algn="just">
              <a:buFont typeface="Wingdings" panose="05000000000000000000" pitchFamily="2" charset="2"/>
              <a:buChar char="ü"/>
              <a:defRPr/>
            </a:pPr>
            <a:endParaRPr lang="it-IT" sz="1600" kern="0" dirty="0">
              <a:solidFill>
                <a:srgbClr val="786860"/>
              </a:solidFill>
            </a:endParaRPr>
          </a:p>
          <a:p>
            <a:pPr marL="0" indent="0" algn="just">
              <a:defRPr/>
            </a:pPr>
            <a:endParaRPr lang="it-IT" sz="1600" kern="0" dirty="0">
              <a:solidFill>
                <a:srgbClr val="786860"/>
              </a:solidFill>
            </a:endParaRPr>
          </a:p>
        </p:txBody>
      </p:sp>
      <p:graphicFrame>
        <p:nvGraphicFramePr>
          <p:cNvPr id="6" name="Diagramma 5"/>
          <p:cNvGraphicFramePr/>
          <p:nvPr>
            <p:extLst/>
          </p:nvPr>
        </p:nvGraphicFramePr>
        <p:xfrm>
          <a:off x="1907704" y="2996952"/>
          <a:ext cx="5364596"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8" name="Immagine 7"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266257"/>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5</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1) Responsabilità apicali per la qualità   2/2</a:t>
            </a:r>
            <a:endParaRPr lang="it-IT" sz="1270" dirty="0">
              <a:solidFill>
                <a:schemeClr val="tx2"/>
              </a:solidFill>
            </a:endParaRPr>
          </a:p>
        </p:txBody>
      </p:sp>
      <p:graphicFrame>
        <p:nvGraphicFramePr>
          <p:cNvPr id="4" name="Diagramma 3"/>
          <p:cNvGraphicFramePr/>
          <p:nvPr>
            <p:extLst/>
          </p:nvPr>
        </p:nvGraphicFramePr>
        <p:xfrm>
          <a:off x="539552" y="2996952"/>
          <a:ext cx="7632848" cy="3422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asellaDiTesto 8"/>
          <p:cNvSpPr txBox="1"/>
          <p:nvPr/>
        </p:nvSpPr>
        <p:spPr>
          <a:xfrm>
            <a:off x="-36512" y="988273"/>
            <a:ext cx="8928992" cy="2800767"/>
          </a:xfrm>
          <a:prstGeom prst="rect">
            <a:avLst/>
          </a:prstGeom>
          <a:noFill/>
        </p:spPr>
        <p:txBody>
          <a:bodyPr wrap="square" rtlCol="0">
            <a:spAutoFit/>
          </a:bodyPr>
          <a:lstStyle/>
          <a:p>
            <a:pPr marL="95250" lvl="4">
              <a:defRPr/>
            </a:pPr>
            <a:r>
              <a:rPr lang="it-IT" altLang="fr-FR" sz="1600" kern="0" dirty="0">
                <a:solidFill>
                  <a:srgbClr val="786860"/>
                </a:solidFill>
              </a:rPr>
              <a:t>Il soggetto abilitato alla revisione è responsabile della diffusione di una cultura interna incentrata sul controllo della </a:t>
            </a:r>
            <a:r>
              <a:rPr lang="it-IT" altLang="fr-FR" sz="1600" kern="0" dirty="0" smtClean="0">
                <a:solidFill>
                  <a:srgbClr val="786860"/>
                </a:solidFill>
              </a:rPr>
              <a:t>qualità:</a:t>
            </a:r>
            <a:endParaRPr lang="it-IT" altLang="fr-FR" sz="1600" kern="0" dirty="0">
              <a:solidFill>
                <a:srgbClr val="786860"/>
              </a:solidFill>
            </a:endParaRPr>
          </a:p>
          <a:p>
            <a:pPr marL="752475" lvl="4" indent="-285750">
              <a:buFont typeface="Wingdings" panose="05000000000000000000" pitchFamily="2" charset="2"/>
              <a:buChar char="ü"/>
              <a:defRPr/>
            </a:pPr>
            <a:r>
              <a:rPr lang="it-IT" altLang="fr-FR" sz="1600" kern="0" dirty="0">
                <a:solidFill>
                  <a:srgbClr val="786860"/>
                </a:solidFill>
              </a:rPr>
              <a:t>Comportamento esemplare del </a:t>
            </a:r>
            <a:r>
              <a:rPr lang="it-IT" altLang="fr-FR" sz="1600" kern="0" dirty="0" smtClean="0">
                <a:solidFill>
                  <a:srgbClr val="786860"/>
                </a:solidFill>
              </a:rPr>
              <a:t>vertice</a:t>
            </a:r>
            <a:endParaRPr lang="it-IT" altLang="fr-FR" sz="800" kern="0" dirty="0">
              <a:solidFill>
                <a:srgbClr val="786860"/>
              </a:solidFill>
            </a:endParaRPr>
          </a:p>
          <a:p>
            <a:pPr marL="752475" lvl="4" indent="-285750">
              <a:buFont typeface="Wingdings" panose="05000000000000000000" pitchFamily="2" charset="2"/>
              <a:buChar char="ü"/>
              <a:defRPr/>
            </a:pPr>
            <a:r>
              <a:rPr lang="it-IT" altLang="fr-FR" sz="1600" kern="0" dirty="0">
                <a:solidFill>
                  <a:srgbClr val="786860"/>
                </a:solidFill>
              </a:rPr>
              <a:t>Promuovere una cultura nella quale la qualità è essenziale nello svolgimento degli </a:t>
            </a:r>
            <a:r>
              <a:rPr lang="it-IT" altLang="fr-FR" sz="1600" kern="0" dirty="0" smtClean="0">
                <a:solidFill>
                  <a:srgbClr val="786860"/>
                </a:solidFill>
              </a:rPr>
              <a:t>incarichi</a:t>
            </a:r>
            <a:endParaRPr lang="it-IT" altLang="fr-FR" sz="800" kern="0" dirty="0">
              <a:solidFill>
                <a:srgbClr val="786860"/>
              </a:solidFill>
            </a:endParaRPr>
          </a:p>
          <a:p>
            <a:pPr marL="752475" lvl="4" indent="-285750">
              <a:buFont typeface="Wingdings" panose="05000000000000000000" pitchFamily="2" charset="2"/>
              <a:buChar char="ü"/>
              <a:defRPr/>
            </a:pPr>
            <a:r>
              <a:rPr lang="it-IT" altLang="fr-FR" sz="1600" kern="0" dirty="0">
                <a:solidFill>
                  <a:srgbClr val="786860"/>
                </a:solidFill>
              </a:rPr>
              <a:t>Designare una persona a cui sia attribuita la responsabilità operativa del sistema di controllo della </a:t>
            </a:r>
            <a:r>
              <a:rPr lang="it-IT" altLang="fr-FR" sz="1600" kern="0" dirty="0" smtClean="0">
                <a:solidFill>
                  <a:srgbClr val="786860"/>
                </a:solidFill>
              </a:rPr>
              <a:t>qualità</a:t>
            </a:r>
          </a:p>
          <a:p>
            <a:pPr marL="752475" lvl="4" indent="-285750">
              <a:buFont typeface="Wingdings" panose="05000000000000000000" pitchFamily="2" charset="2"/>
              <a:buChar char="ü"/>
              <a:defRPr/>
            </a:pPr>
            <a:r>
              <a:rPr lang="it-IT" altLang="fr-FR" sz="1600" kern="0" dirty="0" smtClean="0">
                <a:solidFill>
                  <a:srgbClr val="786860"/>
                </a:solidFill>
              </a:rPr>
              <a:t>Considerazioni </a:t>
            </a:r>
            <a:r>
              <a:rPr lang="it-IT" altLang="fr-FR" sz="1600" kern="0" dirty="0">
                <a:solidFill>
                  <a:srgbClr val="786860"/>
                </a:solidFill>
              </a:rPr>
              <a:t>di carattere commerciale non devono prevalere sulla qualità del lavoro </a:t>
            </a:r>
            <a:r>
              <a:rPr lang="it-IT" altLang="fr-FR" sz="1600" kern="0" dirty="0" smtClean="0">
                <a:solidFill>
                  <a:srgbClr val="786860"/>
                </a:solidFill>
              </a:rPr>
              <a:t>svolto</a:t>
            </a:r>
            <a:endParaRPr lang="it-IT" altLang="fr-FR" sz="1600" kern="0" dirty="0">
              <a:solidFill>
                <a:srgbClr val="786860"/>
              </a:solidFill>
            </a:endParaRPr>
          </a:p>
          <a:p>
            <a:pPr marL="752475" lvl="4" indent="-285750" algn="just">
              <a:buFont typeface="Wingdings" panose="05000000000000000000" pitchFamily="2" charset="2"/>
              <a:buChar char="ü"/>
              <a:defRPr/>
            </a:pPr>
            <a:endParaRPr lang="it-IT" sz="1600" kern="0" dirty="0">
              <a:solidFill>
                <a:srgbClr val="786860"/>
              </a:solidFill>
            </a:endParaRPr>
          </a:p>
          <a:p>
            <a:pPr marL="0" indent="0" algn="just">
              <a:defRPr/>
            </a:pPr>
            <a:endParaRPr lang="it-IT" sz="1600" kern="0" dirty="0">
              <a:solidFill>
                <a:srgbClr val="786860"/>
              </a:solidFill>
            </a:endParaRPr>
          </a:p>
        </p:txBody>
      </p:sp>
      <p:sp>
        <p:nvSpPr>
          <p:cNvPr id="7" name="CasellaDiTesto 6"/>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8" name="Immagine 7"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6919747"/>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6</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2) Principi etici applicabili             1/5</a:t>
            </a:r>
            <a:endParaRPr lang="it-IT" sz="1270" dirty="0">
              <a:solidFill>
                <a:schemeClr val="tx2"/>
              </a:solidFill>
            </a:endParaRPr>
          </a:p>
        </p:txBody>
      </p:sp>
      <p:sp>
        <p:nvSpPr>
          <p:cNvPr id="13" name="CasellaDiTesto 12"/>
          <p:cNvSpPr txBox="1"/>
          <p:nvPr/>
        </p:nvSpPr>
        <p:spPr>
          <a:xfrm>
            <a:off x="0" y="821030"/>
            <a:ext cx="8748464" cy="1323439"/>
          </a:xfrm>
          <a:prstGeom prst="rect">
            <a:avLst/>
          </a:prstGeom>
          <a:noFill/>
        </p:spPr>
        <p:txBody>
          <a:bodyPr wrap="square" rtlCol="0">
            <a:spAutoFit/>
          </a:bodyPr>
          <a:lstStyle/>
          <a:p>
            <a:pPr marL="95250" lvl="4" algn="ctr">
              <a:defRPr/>
            </a:pPr>
            <a:endParaRPr lang="it-IT" altLang="fr-FR" sz="1600" kern="0" dirty="0" smtClean="0">
              <a:solidFill>
                <a:srgbClr val="786860"/>
              </a:solidFill>
            </a:endParaRPr>
          </a:p>
          <a:p>
            <a:pPr marL="95250" lvl="4" algn="ctr">
              <a:defRPr/>
            </a:pPr>
            <a:endParaRPr lang="it-IT" altLang="fr-FR" sz="1600" kern="0" dirty="0" smtClean="0">
              <a:solidFill>
                <a:srgbClr val="786860"/>
              </a:solidFill>
            </a:endParaRPr>
          </a:p>
          <a:p>
            <a:pPr marL="95250" lvl="4" algn="ctr">
              <a:defRPr/>
            </a:pPr>
            <a:r>
              <a:rPr lang="it-IT" altLang="fr-FR" sz="1600" kern="0" dirty="0" smtClean="0">
                <a:solidFill>
                  <a:srgbClr val="786860"/>
                </a:solidFill>
              </a:rPr>
              <a:t>Principi di etica professionale</a:t>
            </a:r>
            <a:endParaRPr lang="it-IT" altLang="fr-FR" sz="1600" kern="0" dirty="0">
              <a:solidFill>
                <a:srgbClr val="786860"/>
              </a:solidFill>
            </a:endParaRPr>
          </a:p>
          <a:p>
            <a:pPr marL="752475" lvl="4" indent="-285750" algn="ctr">
              <a:buFont typeface="Wingdings" panose="05000000000000000000" pitchFamily="2" charset="2"/>
              <a:buChar char="ü"/>
              <a:defRPr/>
            </a:pPr>
            <a:endParaRPr lang="it-IT" sz="1600" kern="0" dirty="0">
              <a:solidFill>
                <a:srgbClr val="786860"/>
              </a:solidFill>
            </a:endParaRPr>
          </a:p>
          <a:p>
            <a:pPr marL="450850" lvl="4" algn="ctr">
              <a:tabLst>
                <a:tab pos="531813" algn="l"/>
                <a:tab pos="723900" algn="l"/>
                <a:tab pos="804863" algn="l"/>
              </a:tabLst>
              <a:defRPr/>
            </a:pPr>
            <a:endParaRPr lang="it-IT" sz="1600" kern="0" dirty="0" smtClean="0">
              <a:solidFill>
                <a:srgbClr val="786860"/>
              </a:solidFill>
            </a:endParaRPr>
          </a:p>
        </p:txBody>
      </p:sp>
      <p:graphicFrame>
        <p:nvGraphicFramePr>
          <p:cNvPr id="4" name="Diagramma 3"/>
          <p:cNvGraphicFramePr/>
          <p:nvPr>
            <p:extLst/>
          </p:nvPr>
        </p:nvGraphicFramePr>
        <p:xfrm>
          <a:off x="1547664" y="1772816"/>
          <a:ext cx="6120680" cy="43420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8" name="Immagine 7" descr="http://www.odcec.napoli.it/templates/mx_joomlafree/images/logo.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327097"/>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7</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2) Principi etici applicabili             2/5</a:t>
            </a:r>
            <a:endParaRPr lang="it-IT" sz="1270" dirty="0">
              <a:solidFill>
                <a:schemeClr val="tx2"/>
              </a:solidFill>
            </a:endParaRPr>
          </a:p>
        </p:txBody>
      </p:sp>
      <p:sp>
        <p:nvSpPr>
          <p:cNvPr id="13" name="CasellaDiTesto 12"/>
          <p:cNvSpPr txBox="1"/>
          <p:nvPr/>
        </p:nvSpPr>
        <p:spPr>
          <a:xfrm>
            <a:off x="0" y="821030"/>
            <a:ext cx="8748464" cy="1815882"/>
          </a:xfrm>
          <a:prstGeom prst="rect">
            <a:avLst/>
          </a:prstGeom>
          <a:noFill/>
        </p:spPr>
        <p:txBody>
          <a:bodyPr wrap="square" rtlCol="0">
            <a:spAutoFit/>
          </a:bodyPr>
          <a:lstStyle/>
          <a:p>
            <a:pPr marL="95250" lvl="4" algn="just">
              <a:defRPr/>
            </a:pPr>
            <a:r>
              <a:rPr lang="it-IT" altLang="fr-FR" sz="1600" kern="0" dirty="0" smtClean="0">
                <a:solidFill>
                  <a:srgbClr val="786860"/>
                </a:solidFill>
              </a:rPr>
              <a:t>Principi etici applicabili</a:t>
            </a:r>
            <a:endParaRPr lang="it-IT" altLang="fr-FR" sz="1600" kern="0" dirty="0">
              <a:solidFill>
                <a:srgbClr val="786860"/>
              </a:solidFill>
            </a:endParaRPr>
          </a:p>
          <a:p>
            <a:pPr marL="752475" lvl="4" indent="-285750" algn="just">
              <a:buFont typeface="Wingdings" panose="05000000000000000000" pitchFamily="2" charset="2"/>
              <a:buChar char="ü"/>
              <a:defRPr/>
            </a:pPr>
            <a:r>
              <a:rPr lang="it-IT" altLang="fr-FR" sz="1600" kern="0" dirty="0">
                <a:solidFill>
                  <a:srgbClr val="786860"/>
                </a:solidFill>
              </a:rPr>
              <a:t>Direttive e procedure configurate per conseguire una ragionevole sicurezza che </a:t>
            </a:r>
            <a:r>
              <a:rPr lang="it-IT" altLang="fr-FR" sz="1600" kern="0" dirty="0" smtClean="0">
                <a:solidFill>
                  <a:srgbClr val="786860"/>
                </a:solidFill>
              </a:rPr>
              <a:t>il soggetto </a:t>
            </a:r>
            <a:r>
              <a:rPr lang="it-IT" altLang="fr-FR" sz="1600" kern="0" dirty="0">
                <a:solidFill>
                  <a:srgbClr val="786860"/>
                </a:solidFill>
              </a:rPr>
              <a:t>abilitato ed il suo personale rispettino i principi etici applicabili</a:t>
            </a:r>
          </a:p>
          <a:p>
            <a:pPr marL="752475" lvl="4" indent="-285750" algn="just">
              <a:buFont typeface="Wingdings" panose="05000000000000000000" pitchFamily="2" charset="2"/>
              <a:buChar char="ü"/>
              <a:defRPr/>
            </a:pPr>
            <a:r>
              <a:rPr lang="it-IT" altLang="fr-FR" sz="1600" u="sng" kern="0" dirty="0" smtClean="0">
                <a:solidFill>
                  <a:srgbClr val="786860"/>
                </a:solidFill>
                <a:effectLst>
                  <a:outerShdw blurRad="38100" dist="38100" dir="2700000" algn="tl">
                    <a:srgbClr val="000000">
                      <a:alpha val="43137"/>
                    </a:srgbClr>
                  </a:outerShdw>
                </a:effectLst>
              </a:rPr>
              <a:t>Indipendenza</a:t>
            </a:r>
            <a:r>
              <a:rPr lang="it-IT" altLang="fr-FR" sz="1600" kern="0" dirty="0">
                <a:solidFill>
                  <a:srgbClr val="786860"/>
                </a:solidFill>
              </a:rPr>
              <a:t>: rispetto, identificazione violazione, risoluzione conflitti, </a:t>
            </a:r>
            <a:r>
              <a:rPr lang="it-IT" altLang="fr-FR" sz="1600" kern="0" dirty="0" smtClean="0">
                <a:solidFill>
                  <a:srgbClr val="786860"/>
                </a:solidFill>
              </a:rPr>
              <a:t>conferme scritte</a:t>
            </a:r>
            <a:r>
              <a:rPr lang="it-IT" altLang="fr-FR" sz="1600" kern="0" dirty="0">
                <a:solidFill>
                  <a:srgbClr val="786860"/>
                </a:solidFill>
              </a:rPr>
              <a:t>, situazioni di </a:t>
            </a:r>
            <a:r>
              <a:rPr lang="it-IT" altLang="fr-FR" sz="1600" kern="0" dirty="0" smtClean="0">
                <a:solidFill>
                  <a:srgbClr val="786860"/>
                </a:solidFill>
              </a:rPr>
              <a:t>familiarità e riservatezza.</a:t>
            </a:r>
          </a:p>
          <a:p>
            <a:pPr marL="752475" lvl="4" indent="-285750" algn="just">
              <a:buFont typeface="Wingdings" panose="05000000000000000000" pitchFamily="2" charset="2"/>
              <a:buChar char="ü"/>
              <a:defRPr/>
            </a:pPr>
            <a:endParaRPr lang="it-IT" sz="1600" kern="0" dirty="0">
              <a:solidFill>
                <a:srgbClr val="786860"/>
              </a:solidFill>
            </a:endParaRPr>
          </a:p>
          <a:p>
            <a:pPr marL="450850" lvl="4" algn="just">
              <a:tabLst>
                <a:tab pos="531813" algn="l"/>
                <a:tab pos="723900" algn="l"/>
                <a:tab pos="804863" algn="l"/>
              </a:tabLst>
              <a:defRPr/>
            </a:pPr>
            <a:endParaRPr lang="it-IT" sz="1600" kern="0" dirty="0" smtClean="0">
              <a:solidFill>
                <a:srgbClr val="786860"/>
              </a:solidFill>
            </a:endParaRPr>
          </a:p>
        </p:txBody>
      </p:sp>
      <p:sp>
        <p:nvSpPr>
          <p:cNvPr id="12" name="Segnaposto contenuto 12"/>
          <p:cNvSpPr txBox="1">
            <a:spLocks/>
          </p:cNvSpPr>
          <p:nvPr/>
        </p:nvSpPr>
        <p:spPr bwMode="auto">
          <a:xfrm>
            <a:off x="1749134" y="2829113"/>
            <a:ext cx="5704937" cy="307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lgn="ctr">
              <a:defRPr/>
            </a:pPr>
            <a:r>
              <a:rPr lang="en-US" altLang="fr-FR" sz="1600" kern="0" dirty="0" smtClean="0">
                <a:solidFill>
                  <a:schemeClr val="accent2"/>
                </a:solidFill>
              </a:rPr>
              <a:t>INDIPENDENZA</a:t>
            </a:r>
          </a:p>
          <a:p>
            <a:pPr marL="0" indent="0">
              <a:defRPr/>
            </a:pPr>
            <a:r>
              <a:rPr lang="en-US" altLang="fr-FR" sz="1400" b="0" kern="0" dirty="0" smtClean="0">
                <a:solidFill>
                  <a:schemeClr val="tx2"/>
                </a:solidFill>
              </a:rPr>
              <a:t>Le </a:t>
            </a:r>
            <a:r>
              <a:rPr lang="en-US" altLang="fr-FR" sz="1400" b="0" kern="0" dirty="0" err="1" smtClean="0">
                <a:solidFill>
                  <a:schemeClr val="tx2"/>
                </a:solidFill>
              </a:rPr>
              <a:t>direttive</a:t>
            </a:r>
            <a:r>
              <a:rPr lang="en-US" altLang="fr-FR" sz="1400" b="0" kern="0" dirty="0" smtClean="0">
                <a:solidFill>
                  <a:schemeClr val="tx2"/>
                </a:solidFill>
              </a:rPr>
              <a:t> e le procedure </a:t>
            </a:r>
            <a:r>
              <a:rPr lang="en-US" altLang="fr-FR" sz="1400" b="0" kern="0" dirty="0" err="1" smtClean="0">
                <a:solidFill>
                  <a:schemeClr val="tx2"/>
                </a:solidFill>
              </a:rPr>
              <a:t>devono</a:t>
            </a:r>
            <a:r>
              <a:rPr lang="en-US" altLang="fr-FR" sz="1400" b="0" kern="0" dirty="0" smtClean="0">
                <a:solidFill>
                  <a:schemeClr val="tx2"/>
                </a:solidFill>
              </a:rPr>
              <a:t> </a:t>
            </a:r>
            <a:r>
              <a:rPr lang="en-US" altLang="fr-FR" sz="1400" b="0" kern="0" dirty="0" err="1" smtClean="0">
                <a:solidFill>
                  <a:schemeClr val="tx2"/>
                </a:solidFill>
              </a:rPr>
              <a:t>consentire</a:t>
            </a:r>
            <a:r>
              <a:rPr lang="en-US" altLang="fr-FR" sz="1400" b="0" kern="0" dirty="0" smtClean="0">
                <a:solidFill>
                  <a:schemeClr val="tx2"/>
                </a:solidFill>
              </a:rPr>
              <a:t> di:</a:t>
            </a:r>
          </a:p>
          <a:p>
            <a:pPr marL="450850" lvl="4" indent="-273050">
              <a:buFont typeface="Wingdings" panose="05000000000000000000" pitchFamily="2" charset="2"/>
              <a:buChar char="ü"/>
              <a:defRPr/>
            </a:pPr>
            <a:endParaRPr lang="en-US" altLang="fr-FR" sz="100" u="sng" kern="0" dirty="0" smtClean="0"/>
          </a:p>
          <a:p>
            <a:pPr marL="450850" lvl="4" indent="-273050">
              <a:buFont typeface="Wingdings" panose="05000000000000000000" pitchFamily="2" charset="2"/>
              <a:buChar char="ü"/>
              <a:defRPr/>
            </a:pPr>
            <a:endParaRPr lang="en-US" altLang="fr-FR" sz="200" u="sng" kern="0" dirty="0" smtClean="0"/>
          </a:p>
          <a:p>
            <a:pPr marL="450850" lvl="4" indent="-273050">
              <a:buFont typeface="Wingdings" panose="05000000000000000000" pitchFamily="2" charset="2"/>
              <a:buChar char="ü"/>
              <a:defRPr/>
            </a:pPr>
            <a:r>
              <a:rPr lang="en-US" altLang="fr-FR" sz="1200" u="sng" kern="0" dirty="0" err="1" smtClean="0"/>
              <a:t>Comunicare</a:t>
            </a:r>
            <a:r>
              <a:rPr lang="en-US" altLang="fr-FR" sz="1200" u="sng" kern="0" dirty="0" smtClean="0"/>
              <a:t> </a:t>
            </a:r>
            <a:r>
              <a:rPr lang="en-US" altLang="fr-FR" sz="1200" u="sng" kern="0" dirty="0" err="1" smtClean="0"/>
              <a:t>i</a:t>
            </a:r>
            <a:r>
              <a:rPr lang="en-US" altLang="fr-FR" sz="1200" u="sng" kern="0" dirty="0" smtClean="0"/>
              <a:t> </a:t>
            </a:r>
            <a:r>
              <a:rPr lang="en-US" altLang="fr-FR" sz="1200" u="sng" kern="0" dirty="0" err="1" smtClean="0"/>
              <a:t>propri</a:t>
            </a:r>
            <a:r>
              <a:rPr lang="en-US" altLang="fr-FR" sz="1200" u="sng" kern="0" dirty="0" smtClean="0"/>
              <a:t> </a:t>
            </a:r>
            <a:r>
              <a:rPr lang="en-US" altLang="fr-FR" sz="1200" u="sng" kern="0" dirty="0" err="1" smtClean="0"/>
              <a:t>principi</a:t>
            </a:r>
            <a:r>
              <a:rPr lang="en-US" altLang="fr-FR" sz="1200" u="sng" kern="0" dirty="0" smtClean="0"/>
              <a:t> di </a:t>
            </a:r>
            <a:r>
              <a:rPr lang="en-US" altLang="fr-FR" sz="1200" u="sng" kern="0" dirty="0" err="1" smtClean="0"/>
              <a:t>indipendenza</a:t>
            </a:r>
            <a:r>
              <a:rPr lang="en-US" altLang="fr-FR" sz="1200" u="sng" kern="0" dirty="0"/>
              <a:t> </a:t>
            </a:r>
            <a:r>
              <a:rPr lang="en-US" altLang="fr-FR" sz="1200" u="sng" kern="0" dirty="0" smtClean="0"/>
              <a:t>al </a:t>
            </a:r>
            <a:r>
              <a:rPr lang="en-US" altLang="fr-FR" sz="1200" u="sng" kern="0" dirty="0" err="1" smtClean="0"/>
              <a:t>personale</a:t>
            </a:r>
            <a:r>
              <a:rPr lang="en-US" altLang="fr-FR" sz="1200" u="sng" kern="0" dirty="0" smtClean="0"/>
              <a:t> </a:t>
            </a:r>
            <a:r>
              <a:rPr lang="en-US" altLang="fr-FR" sz="1200" b="0" kern="0" dirty="0" smtClean="0"/>
              <a:t>e, </a:t>
            </a:r>
            <a:r>
              <a:rPr lang="en-US" altLang="fr-FR" sz="1200" b="0" kern="0" dirty="0" err="1" smtClean="0"/>
              <a:t>ove</a:t>
            </a:r>
            <a:r>
              <a:rPr lang="en-US" altLang="fr-FR" sz="1200" b="0" kern="0" dirty="0" smtClean="0"/>
              <a:t> </a:t>
            </a:r>
            <a:r>
              <a:rPr lang="en-US" altLang="fr-FR" sz="1200" b="0" kern="0" dirty="0" err="1" smtClean="0"/>
              <a:t>applicabile</a:t>
            </a:r>
            <a:r>
              <a:rPr lang="en-US" altLang="fr-FR" sz="1200" b="0" kern="0" dirty="0" smtClean="0"/>
              <a:t> </a:t>
            </a:r>
            <a:r>
              <a:rPr lang="en-US" altLang="fr-FR" sz="1200" b="0" kern="0" dirty="0" err="1" smtClean="0"/>
              <a:t>ai</a:t>
            </a:r>
            <a:r>
              <a:rPr lang="en-US" altLang="fr-FR" sz="1200" b="0" kern="0" dirty="0" smtClean="0"/>
              <a:t> </a:t>
            </a:r>
            <a:r>
              <a:rPr lang="en-US" altLang="fr-FR" sz="1200" b="0" kern="0" dirty="0" err="1" smtClean="0"/>
              <a:t>soggetti</a:t>
            </a:r>
            <a:r>
              <a:rPr lang="en-US" altLang="fr-FR" sz="1200" b="0" kern="0" dirty="0" smtClean="0"/>
              <a:t> tenuti a </a:t>
            </a:r>
            <a:r>
              <a:rPr lang="en-US" altLang="fr-FR" sz="1200" b="0" kern="0" dirty="0" err="1" smtClean="0"/>
              <a:t>rispettarli</a:t>
            </a:r>
            <a:r>
              <a:rPr lang="en-US" altLang="fr-FR" sz="1200" b="0" kern="0" dirty="0" smtClean="0"/>
              <a:t>;</a:t>
            </a:r>
          </a:p>
          <a:p>
            <a:pPr marL="450850" lvl="4" indent="-273050">
              <a:buFont typeface="Wingdings" panose="05000000000000000000" pitchFamily="2" charset="2"/>
              <a:buChar char="ü"/>
              <a:defRPr/>
            </a:pPr>
            <a:endParaRPr lang="en-US" altLang="fr-FR" sz="200" b="0" kern="0" dirty="0" smtClean="0"/>
          </a:p>
          <a:p>
            <a:pPr marL="450850" lvl="4" indent="-273050">
              <a:buFont typeface="Wingdings" panose="05000000000000000000" pitchFamily="2" charset="2"/>
              <a:buChar char="ü"/>
              <a:defRPr/>
            </a:pPr>
            <a:endParaRPr lang="en-US" altLang="fr-FR" sz="100" b="0" kern="0" dirty="0" smtClean="0"/>
          </a:p>
          <a:p>
            <a:pPr marL="450850" lvl="4" indent="-273050">
              <a:buFont typeface="Wingdings" panose="05000000000000000000" pitchFamily="2" charset="2"/>
              <a:buChar char="ü"/>
              <a:defRPr/>
            </a:pPr>
            <a:r>
              <a:rPr lang="it-IT" altLang="fr-FR" sz="1200" u="sng" kern="0" dirty="0"/>
              <a:t>Almeno </a:t>
            </a:r>
            <a:r>
              <a:rPr lang="it-IT" altLang="fr-FR" sz="1200" u="sng" kern="0" dirty="0" smtClean="0"/>
              <a:t>con periodicità annuale, </a:t>
            </a:r>
            <a:r>
              <a:rPr lang="it-IT" altLang="fr-FR" sz="1200" u="sng" kern="0" dirty="0"/>
              <a:t>acquisire conferma scritta </a:t>
            </a:r>
            <a:r>
              <a:rPr lang="it-IT" altLang="fr-FR" sz="1200" b="0" kern="0" dirty="0"/>
              <a:t>della conformità alle proprie direttive e procedure sull’indipendenza, da parte di tutto il personale</a:t>
            </a:r>
            <a:r>
              <a:rPr lang="it-IT" altLang="fr-FR" sz="1200" b="0" kern="0" dirty="0" smtClean="0"/>
              <a:t>;</a:t>
            </a:r>
          </a:p>
          <a:p>
            <a:pPr marL="450850" lvl="4" indent="-273050">
              <a:buFont typeface="Wingdings" panose="05000000000000000000" pitchFamily="2" charset="2"/>
              <a:buChar char="ü"/>
              <a:defRPr/>
            </a:pPr>
            <a:endParaRPr lang="it-IT" altLang="fr-FR" sz="100" b="0" kern="0" dirty="0" smtClean="0"/>
          </a:p>
          <a:p>
            <a:pPr marL="450850" lvl="4" indent="-273050">
              <a:buFont typeface="Wingdings" panose="05000000000000000000" pitchFamily="2" charset="2"/>
              <a:buChar char="ü"/>
              <a:defRPr/>
            </a:pPr>
            <a:endParaRPr lang="it-IT" altLang="fr-FR" sz="200" b="0" kern="0" dirty="0"/>
          </a:p>
          <a:p>
            <a:pPr marL="450850" lvl="4" indent="-273050">
              <a:buFont typeface="Wingdings" panose="05000000000000000000" pitchFamily="2" charset="2"/>
              <a:buChar char="ü"/>
              <a:defRPr/>
            </a:pPr>
            <a:r>
              <a:rPr lang="it-IT" altLang="fr-FR" sz="1200" u="sng" kern="0" dirty="0" smtClean="0"/>
              <a:t>Identificare</a:t>
            </a:r>
            <a:r>
              <a:rPr lang="it-IT" altLang="fr-FR" sz="1200" b="0" kern="0" dirty="0" smtClean="0"/>
              <a:t> </a:t>
            </a:r>
            <a:r>
              <a:rPr lang="it-IT" altLang="fr-FR" sz="1200" b="0" kern="0" dirty="0"/>
              <a:t>e valutare le circostanze e i rapporti che costituiscono </a:t>
            </a:r>
            <a:r>
              <a:rPr lang="it-IT" altLang="fr-FR" sz="1200" u="sng" kern="0" dirty="0"/>
              <a:t>minacce all’indipendenza e porre in essere le azioni appropriate per eliminarle </a:t>
            </a:r>
            <a:r>
              <a:rPr lang="it-IT" altLang="fr-FR" sz="1200" b="0" kern="0" dirty="0"/>
              <a:t>ovvero ridurle ad un livello accettabile, applicando misure di salvaguardia, ovvero, se ritenuto appropriato, recedendo dall’incarico, ove il recesso sia consentito dalla legge o dai regolamenti </a:t>
            </a:r>
            <a:r>
              <a:rPr lang="it-IT" altLang="fr-FR" sz="1200" b="0" kern="0" dirty="0" smtClean="0"/>
              <a:t>applicabili</a:t>
            </a:r>
            <a:r>
              <a:rPr lang="en-US" altLang="fr-FR" sz="1200" b="0" kern="0" dirty="0" smtClean="0"/>
              <a:t>.</a:t>
            </a:r>
          </a:p>
        </p:txBody>
      </p:sp>
      <p:sp>
        <p:nvSpPr>
          <p:cNvPr id="15" name="Rettangolo arrotondato 14"/>
          <p:cNvSpPr/>
          <p:nvPr/>
        </p:nvSpPr>
        <p:spPr bwMode="auto">
          <a:xfrm>
            <a:off x="1619672" y="2636912"/>
            <a:ext cx="6048672" cy="3456384"/>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8" name="CasellaDiTesto 7"/>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9" name="Immagine 8"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372513"/>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8</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2) Principi etici applicabili             3/5</a:t>
            </a:r>
            <a:endParaRPr lang="it-IT" sz="1270" dirty="0">
              <a:solidFill>
                <a:schemeClr val="tx2"/>
              </a:solidFill>
            </a:endParaRPr>
          </a:p>
        </p:txBody>
      </p:sp>
      <p:sp>
        <p:nvSpPr>
          <p:cNvPr id="12" name="Segnaposto contenuto 12"/>
          <p:cNvSpPr txBox="1">
            <a:spLocks/>
          </p:cNvSpPr>
          <p:nvPr/>
        </p:nvSpPr>
        <p:spPr bwMode="auto">
          <a:xfrm>
            <a:off x="411188" y="1140862"/>
            <a:ext cx="8625308" cy="371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lgn="ctr">
              <a:defRPr/>
            </a:pPr>
            <a:r>
              <a:rPr lang="en-US" altLang="fr-FR" sz="1600" kern="0" dirty="0" err="1" smtClean="0">
                <a:solidFill>
                  <a:schemeClr val="accent2"/>
                </a:solidFill>
              </a:rPr>
              <a:t>Indipendenza</a:t>
            </a:r>
            <a:endParaRPr lang="en-US" altLang="fr-FR" sz="1600" b="0" kern="0" dirty="0" smtClean="0">
              <a:solidFill>
                <a:schemeClr val="tx2"/>
              </a:solidFill>
            </a:endParaRPr>
          </a:p>
          <a:p>
            <a:pPr marL="0" indent="0">
              <a:defRPr/>
            </a:pPr>
            <a:r>
              <a:rPr lang="it-IT" altLang="fr-FR" sz="1400" kern="0" dirty="0">
                <a:solidFill>
                  <a:schemeClr val="tx2"/>
                </a:solidFill>
              </a:rPr>
              <a:t>Il soggetto abilitato alla revisione dovrebbe essere responsabile di elaborare, mettere in atto, monitorare </a:t>
            </a:r>
            <a:r>
              <a:rPr lang="it-IT" altLang="fr-FR" sz="1400" kern="0" dirty="0" smtClean="0">
                <a:solidFill>
                  <a:schemeClr val="tx2"/>
                </a:solidFill>
              </a:rPr>
              <a:t>e far </a:t>
            </a:r>
            <a:r>
              <a:rPr lang="it-IT" altLang="fr-FR" sz="1400" kern="0" dirty="0">
                <a:solidFill>
                  <a:schemeClr val="tx2"/>
                </a:solidFill>
              </a:rPr>
              <a:t>rispettare le direttive e le procedure definite per aiutare tutti i partner e il personale professionale </a:t>
            </a:r>
            <a:r>
              <a:rPr lang="it-IT" altLang="fr-FR" sz="1400" kern="0" dirty="0" smtClean="0">
                <a:solidFill>
                  <a:schemeClr val="tx2"/>
                </a:solidFill>
              </a:rPr>
              <a:t>nella comprensione</a:t>
            </a:r>
            <a:r>
              <a:rPr lang="it-IT" altLang="fr-FR" sz="1400" kern="0" dirty="0">
                <a:solidFill>
                  <a:schemeClr val="tx2"/>
                </a:solidFill>
              </a:rPr>
              <a:t>, identificazione, documentazione e gestione delle minacce all’indipendenza e di risolvere </a:t>
            </a:r>
            <a:r>
              <a:rPr lang="it-IT" altLang="fr-FR" sz="1400" kern="0" dirty="0" smtClean="0">
                <a:solidFill>
                  <a:schemeClr val="tx2"/>
                </a:solidFill>
              </a:rPr>
              <a:t>le problematiche </a:t>
            </a:r>
            <a:r>
              <a:rPr lang="it-IT" altLang="fr-FR" sz="1400" kern="0" dirty="0">
                <a:solidFill>
                  <a:schemeClr val="tx2"/>
                </a:solidFill>
              </a:rPr>
              <a:t>relative all’indipendenza</a:t>
            </a:r>
            <a:r>
              <a:rPr lang="it-IT" altLang="fr-FR" sz="1400" kern="0" dirty="0" smtClean="0">
                <a:solidFill>
                  <a:schemeClr val="tx2"/>
                </a:solidFill>
              </a:rPr>
              <a:t>.</a:t>
            </a:r>
          </a:p>
          <a:p>
            <a:pPr marL="0" indent="0">
              <a:defRPr/>
            </a:pPr>
            <a:endParaRPr lang="en-US" altLang="fr-FR" sz="100" b="0" kern="0" dirty="0" smtClean="0">
              <a:solidFill>
                <a:schemeClr val="tx2"/>
              </a:solidFill>
            </a:endParaRPr>
          </a:p>
          <a:p>
            <a:pPr marL="0" indent="0">
              <a:defRPr/>
            </a:pPr>
            <a:r>
              <a:rPr lang="en-US" altLang="fr-FR" sz="1400" b="0" kern="0" dirty="0" smtClean="0">
                <a:solidFill>
                  <a:schemeClr val="tx2"/>
                </a:solidFill>
              </a:rPr>
              <a:t>Si </a:t>
            </a:r>
            <a:r>
              <a:rPr lang="en-US" altLang="fr-FR" sz="1400" b="0" kern="0" dirty="0" err="1" smtClean="0">
                <a:solidFill>
                  <a:schemeClr val="tx2"/>
                </a:solidFill>
              </a:rPr>
              <a:t>raccomanda</a:t>
            </a:r>
            <a:r>
              <a:rPr lang="en-US" altLang="fr-FR" sz="1400" b="0" kern="0" dirty="0" smtClean="0">
                <a:solidFill>
                  <a:schemeClr val="tx2"/>
                </a:solidFill>
              </a:rPr>
              <a:t> </a:t>
            </a:r>
            <a:r>
              <a:rPr lang="en-US" altLang="fr-FR" sz="1400" b="0" kern="0" dirty="0" err="1" smtClean="0">
                <a:solidFill>
                  <a:schemeClr val="tx2"/>
                </a:solidFill>
              </a:rPr>
              <a:t>il</a:t>
            </a:r>
            <a:r>
              <a:rPr lang="en-US" altLang="fr-FR" sz="1400" b="0" kern="0" dirty="0" smtClean="0">
                <a:solidFill>
                  <a:schemeClr val="tx2"/>
                </a:solidFill>
              </a:rPr>
              <a:t> </a:t>
            </a:r>
            <a:r>
              <a:rPr lang="en-US" altLang="fr-FR" sz="1400" b="0" kern="0" dirty="0" err="1" smtClean="0">
                <a:solidFill>
                  <a:schemeClr val="tx2"/>
                </a:solidFill>
              </a:rPr>
              <a:t>soggetto</a:t>
            </a:r>
            <a:r>
              <a:rPr lang="en-US" altLang="fr-FR" sz="1400" b="0" kern="0" dirty="0" smtClean="0">
                <a:solidFill>
                  <a:schemeClr val="tx2"/>
                </a:solidFill>
              </a:rPr>
              <a:t> </a:t>
            </a:r>
            <a:r>
              <a:rPr lang="en-US" altLang="fr-FR" sz="1400" b="0" kern="0" dirty="0" err="1" smtClean="0">
                <a:solidFill>
                  <a:schemeClr val="tx2"/>
                </a:solidFill>
              </a:rPr>
              <a:t>abilitato</a:t>
            </a:r>
            <a:r>
              <a:rPr lang="en-US" altLang="fr-FR" sz="1400" b="0" kern="0" dirty="0" smtClean="0">
                <a:solidFill>
                  <a:schemeClr val="tx2"/>
                </a:solidFill>
              </a:rPr>
              <a:t> </a:t>
            </a:r>
            <a:r>
              <a:rPr lang="en-US" altLang="fr-FR" sz="1400" b="0" kern="0" dirty="0" err="1" smtClean="0">
                <a:solidFill>
                  <a:schemeClr val="tx2"/>
                </a:solidFill>
              </a:rPr>
              <a:t>alla</a:t>
            </a:r>
            <a:r>
              <a:rPr lang="en-US" altLang="fr-FR" sz="1400" b="0" kern="0" dirty="0" smtClean="0">
                <a:solidFill>
                  <a:schemeClr val="tx2"/>
                </a:solidFill>
              </a:rPr>
              <a:t> </a:t>
            </a:r>
            <a:r>
              <a:rPr lang="en-US" altLang="fr-FR" sz="1400" b="0" kern="0" dirty="0" err="1" smtClean="0">
                <a:solidFill>
                  <a:schemeClr val="tx2"/>
                </a:solidFill>
              </a:rPr>
              <a:t>revisione</a:t>
            </a:r>
            <a:r>
              <a:rPr lang="en-US" altLang="fr-FR" sz="1400" b="0" kern="0" dirty="0" smtClean="0">
                <a:solidFill>
                  <a:schemeClr val="tx2"/>
                </a:solidFill>
              </a:rPr>
              <a:t> di: </a:t>
            </a:r>
          </a:p>
          <a:p>
            <a:pPr>
              <a:buFont typeface="Wingdings" panose="05000000000000000000" pitchFamily="2" charset="2"/>
              <a:buChar char="ü"/>
            </a:pPr>
            <a:r>
              <a:rPr lang="it-IT" sz="1400" u="sng" kern="0" dirty="0" smtClean="0">
                <a:solidFill>
                  <a:srgbClr val="786860"/>
                </a:solidFill>
              </a:rPr>
              <a:t>Specificare nelle direttive </a:t>
            </a:r>
            <a:r>
              <a:rPr lang="it-IT" sz="1400" b="0" kern="0" dirty="0" smtClean="0">
                <a:solidFill>
                  <a:srgbClr val="786860"/>
                </a:solidFill>
              </a:rPr>
              <a:t>e nelle procedure </a:t>
            </a:r>
            <a:r>
              <a:rPr lang="it-IT" sz="1400" u="sng" kern="0" dirty="0" smtClean="0">
                <a:solidFill>
                  <a:srgbClr val="786860"/>
                </a:solidFill>
              </a:rPr>
              <a:t>i soggetti responsabili della risoluzione delle minacce </a:t>
            </a:r>
            <a:r>
              <a:rPr lang="it-IT" sz="1400" b="0" kern="0" dirty="0" smtClean="0">
                <a:solidFill>
                  <a:srgbClr val="786860"/>
                </a:solidFill>
              </a:rPr>
              <a:t>di indipendenza, rimettendo eventuali conflitti al livello di autorità più elevato;</a:t>
            </a:r>
          </a:p>
          <a:p>
            <a:pPr>
              <a:buFont typeface="Wingdings" panose="05000000000000000000" pitchFamily="2" charset="2"/>
              <a:buChar char="ü"/>
            </a:pPr>
            <a:r>
              <a:rPr lang="it-IT" sz="1400" b="0" kern="0" dirty="0" smtClean="0">
                <a:solidFill>
                  <a:srgbClr val="786860"/>
                </a:solidFill>
              </a:rPr>
              <a:t>Assegnare la responsabilità per la </a:t>
            </a:r>
            <a:r>
              <a:rPr lang="it-IT" sz="1400" u="sng" kern="0" dirty="0" smtClean="0">
                <a:solidFill>
                  <a:srgbClr val="786860"/>
                </a:solidFill>
              </a:rPr>
              <a:t>gestione di una banca dati che fornisca un elenco di tutti i clienti</a:t>
            </a:r>
            <a:r>
              <a:rPr lang="it-IT" sz="1400" kern="0" dirty="0" smtClean="0">
                <a:solidFill>
                  <a:srgbClr val="786860"/>
                </a:solidFill>
              </a:rPr>
              <a:t> </a:t>
            </a:r>
            <a:r>
              <a:rPr lang="it-IT" sz="1400" b="0" kern="0" dirty="0" smtClean="0">
                <a:solidFill>
                  <a:srgbClr val="786860"/>
                </a:solidFill>
              </a:rPr>
              <a:t>dai quali mantenersi indipendenti;</a:t>
            </a:r>
          </a:p>
          <a:p>
            <a:pPr>
              <a:buFont typeface="Wingdings" panose="05000000000000000000" pitchFamily="2" charset="2"/>
              <a:buChar char="ü"/>
            </a:pPr>
            <a:r>
              <a:rPr lang="it-IT" sz="1400" u="sng" kern="0" dirty="0">
                <a:solidFill>
                  <a:srgbClr val="786860"/>
                </a:solidFill>
              </a:rPr>
              <a:t>Acquisire </a:t>
            </a:r>
            <a:r>
              <a:rPr lang="it-IT" sz="1400" u="sng" kern="0" dirty="0" smtClean="0">
                <a:solidFill>
                  <a:srgbClr val="786860"/>
                </a:solidFill>
              </a:rPr>
              <a:t>e archiviare le conferme di indipendenza annuali</a:t>
            </a:r>
            <a:r>
              <a:rPr lang="it-IT" sz="1400" kern="0" dirty="0" smtClean="0">
                <a:solidFill>
                  <a:srgbClr val="786860"/>
                </a:solidFill>
              </a:rPr>
              <a:t>, </a:t>
            </a:r>
            <a:r>
              <a:rPr lang="it-IT" sz="1400" b="0" kern="0" dirty="0" smtClean="0">
                <a:solidFill>
                  <a:srgbClr val="786860"/>
                </a:solidFill>
              </a:rPr>
              <a:t>al fine di documentare eventuali minacce </a:t>
            </a:r>
            <a:r>
              <a:rPr lang="it-IT" sz="1400" b="0" kern="0" dirty="0">
                <a:solidFill>
                  <a:srgbClr val="786860"/>
                </a:solidFill>
              </a:rPr>
              <a:t>all’indipendenza individuate nonché le decisioni prese per la salvaguardia;</a:t>
            </a:r>
          </a:p>
          <a:p>
            <a:pPr>
              <a:buFont typeface="Wingdings" panose="05000000000000000000" pitchFamily="2" charset="2"/>
              <a:buChar char="ü"/>
            </a:pPr>
            <a:r>
              <a:rPr lang="it-IT" sz="1400" b="0" kern="0" dirty="0" smtClean="0">
                <a:solidFill>
                  <a:srgbClr val="786860"/>
                </a:solidFill>
              </a:rPr>
              <a:t>Prevedere</a:t>
            </a:r>
            <a:r>
              <a:rPr lang="it-IT" sz="1400" kern="0" dirty="0" smtClean="0">
                <a:solidFill>
                  <a:srgbClr val="786860"/>
                </a:solidFill>
              </a:rPr>
              <a:t> </a:t>
            </a:r>
            <a:r>
              <a:rPr lang="it-IT" sz="1400" u="sng" kern="0" dirty="0" smtClean="0">
                <a:solidFill>
                  <a:srgbClr val="786860"/>
                </a:solidFill>
              </a:rPr>
              <a:t>processi e procedure aggiuntivi </a:t>
            </a:r>
            <a:r>
              <a:rPr lang="it-IT" sz="1400" b="0" kern="0" dirty="0" smtClean="0">
                <a:solidFill>
                  <a:srgbClr val="786860"/>
                </a:solidFill>
              </a:rPr>
              <a:t>nel caso in cui la relazione di revisione è emessa utilizzando il marchio dell’ associazione, </a:t>
            </a:r>
            <a:r>
              <a:rPr lang="it-IT" sz="1400" u="sng" kern="0" dirty="0" smtClean="0">
                <a:solidFill>
                  <a:srgbClr val="786860"/>
                </a:solidFill>
              </a:rPr>
              <a:t>affinché il soggetto abilitato, appartenente alla rete, sia indipendente dai clienti della rete stessa.</a:t>
            </a:r>
          </a:p>
          <a:p>
            <a:pPr>
              <a:buFont typeface="Wingdings" panose="05000000000000000000" pitchFamily="2" charset="2"/>
              <a:buChar char="ü"/>
            </a:pPr>
            <a:endParaRPr lang="it-IT" sz="1200" kern="0" dirty="0" smtClean="0">
              <a:solidFill>
                <a:srgbClr val="786860"/>
              </a:solidFill>
            </a:endParaRPr>
          </a:p>
          <a:p>
            <a:pPr>
              <a:buFont typeface="Wingdings" panose="05000000000000000000" pitchFamily="2" charset="2"/>
              <a:buChar char="ü"/>
            </a:pPr>
            <a:endParaRPr lang="it-IT" sz="1200" kern="0" dirty="0" smtClean="0">
              <a:solidFill>
                <a:srgbClr val="786860"/>
              </a:solidFill>
            </a:endParaRPr>
          </a:p>
          <a:p>
            <a:pPr marL="0" indent="0"/>
            <a:endParaRPr lang="it-IT" altLang="fr-FR" sz="1200" kern="0" dirty="0" smtClean="0">
              <a:solidFill>
                <a:schemeClr val="tx2"/>
              </a:solidFill>
            </a:endParaRPr>
          </a:p>
          <a:p>
            <a:pPr marL="0" indent="0"/>
            <a:endParaRPr lang="en-US" altLang="fr-FR" sz="1100" kern="0" dirty="0"/>
          </a:p>
          <a:p>
            <a:pPr marL="0" indent="0"/>
            <a:endParaRPr lang="it-IT" sz="1200" kern="0" dirty="0">
              <a:solidFill>
                <a:schemeClr val="tx2"/>
              </a:solidFill>
            </a:endParaRPr>
          </a:p>
          <a:p>
            <a:pPr>
              <a:buFont typeface="Wingdings" panose="05000000000000000000" pitchFamily="2" charset="2"/>
              <a:buChar char="ü"/>
            </a:pPr>
            <a:endParaRPr lang="en-US" altLang="fr-FR" sz="1200" kern="0" dirty="0"/>
          </a:p>
        </p:txBody>
      </p:sp>
      <p:sp>
        <p:nvSpPr>
          <p:cNvPr id="15" name="Rettangolo arrotondato 14"/>
          <p:cNvSpPr/>
          <p:nvPr/>
        </p:nvSpPr>
        <p:spPr bwMode="auto">
          <a:xfrm>
            <a:off x="77156" y="1140862"/>
            <a:ext cx="8959340" cy="3712389"/>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7" name="Rettangolo arrotondato 6"/>
          <p:cNvSpPr/>
          <p:nvPr/>
        </p:nvSpPr>
        <p:spPr bwMode="auto">
          <a:xfrm>
            <a:off x="395536" y="5085184"/>
            <a:ext cx="8496944" cy="864096"/>
          </a:xfrm>
          <a:prstGeom prst="roundRect">
            <a:avLst/>
          </a:prstGeom>
          <a:solidFill>
            <a:schemeClr val="accent2"/>
          </a:solid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8" name="Segnaposto contenuto 12"/>
          <p:cNvSpPr txBox="1">
            <a:spLocks/>
          </p:cNvSpPr>
          <p:nvPr/>
        </p:nvSpPr>
        <p:spPr bwMode="auto">
          <a:xfrm>
            <a:off x="621161" y="5085184"/>
            <a:ext cx="8014077" cy="694826"/>
          </a:xfrm>
          <a:prstGeom prst="rect">
            <a:avLst/>
          </a:prstGeom>
          <a:solidFill>
            <a:schemeClr val="accent2"/>
          </a:solidFill>
          <a:ln>
            <a:noFill/>
          </a:ln>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450850" lvl="4" indent="-273050">
              <a:buFont typeface="Wingdings" panose="05000000000000000000" pitchFamily="2" charset="2"/>
              <a:buChar char="ü"/>
              <a:defRPr/>
            </a:pPr>
            <a:endParaRPr lang="en-US" altLang="fr-FR" sz="100" u="sng" kern="0" dirty="0" smtClean="0"/>
          </a:p>
          <a:p>
            <a:pPr marL="450850" lvl="4" indent="-273050">
              <a:buFont typeface="Wingdings" panose="05000000000000000000" pitchFamily="2" charset="2"/>
              <a:buChar char="ü"/>
              <a:defRPr/>
            </a:pPr>
            <a:endParaRPr lang="en-US" altLang="fr-FR" sz="200" u="sng" kern="0" dirty="0" smtClean="0"/>
          </a:p>
          <a:p>
            <a:pPr marL="177800" lvl="4" indent="0">
              <a:defRPr/>
            </a:pPr>
            <a:r>
              <a:rPr lang="it-IT" altLang="fr-FR" sz="1200" kern="0" dirty="0">
                <a:solidFill>
                  <a:schemeClr val="bg1"/>
                </a:solidFill>
              </a:rPr>
              <a:t>I</a:t>
            </a:r>
            <a:r>
              <a:rPr lang="it-IT" altLang="fr-FR" sz="1200" kern="0" dirty="0" smtClean="0">
                <a:solidFill>
                  <a:schemeClr val="bg1"/>
                </a:solidFill>
              </a:rPr>
              <a:t> principi etici di riferimento, inclusi quelli relativi all'indipendenza, relativi alla revisione legale sono quelli elaborati ai sensi del D.lgs. 39/2010 </a:t>
            </a:r>
            <a:endParaRPr lang="en-US" altLang="fr-FR" sz="1200" b="0" kern="0" dirty="0" smtClean="0">
              <a:solidFill>
                <a:schemeClr val="bg1"/>
              </a:solidFill>
            </a:endParaRPr>
          </a:p>
          <a:p>
            <a:pPr marL="177800" lvl="4" indent="0">
              <a:defRPr/>
            </a:pPr>
            <a:r>
              <a:rPr lang="en-US" altLang="fr-FR" sz="1200" b="0" kern="0" dirty="0" smtClean="0"/>
              <a:t>.</a:t>
            </a:r>
          </a:p>
        </p:txBody>
      </p:sp>
      <p:sp>
        <p:nvSpPr>
          <p:cNvPr id="9" name="CasellaDiTesto 8"/>
          <p:cNvSpPr txBox="1"/>
          <p:nvPr/>
        </p:nvSpPr>
        <p:spPr>
          <a:xfrm>
            <a:off x="7452320" y="6021288"/>
            <a:ext cx="1512168" cy="648072"/>
          </a:xfrm>
          <a:prstGeom prst="rect">
            <a:avLst/>
          </a:prstGeom>
          <a:solidFill>
            <a:schemeClr val="bg1"/>
          </a:solidFill>
        </p:spPr>
        <p:txBody>
          <a:bodyPr wrap="square" rtlCol="0">
            <a:spAutoFit/>
          </a:bodyPr>
          <a:lstStyle/>
          <a:p>
            <a:endParaRPr lang="it-IT" dirty="0"/>
          </a:p>
        </p:txBody>
      </p:sp>
      <p:pic>
        <p:nvPicPr>
          <p:cNvPr id="10" name="Immagine 9"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344413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171" y="-27384"/>
            <a:ext cx="8569325" cy="971550"/>
          </a:xfrm>
        </p:spPr>
        <p:txBody>
          <a:bodyPr/>
          <a:lstStyle/>
          <a:p>
            <a:pPr algn="ctr"/>
            <a:r>
              <a:rPr lang="en-US" altLang="fr-FR" dirty="0" smtClean="0"/>
              <a:t>Sistema di </a:t>
            </a:r>
            <a:r>
              <a:rPr lang="en-US" altLang="fr-FR" dirty="0" err="1" smtClean="0"/>
              <a:t>controllo</a:t>
            </a:r>
            <a:r>
              <a:rPr lang="en-US" altLang="fr-FR" dirty="0" smtClean="0"/>
              <a:t> </a:t>
            </a:r>
            <a:r>
              <a:rPr lang="en-US" altLang="fr-FR" dirty="0" err="1" smtClean="0"/>
              <a:t>della</a:t>
            </a:r>
            <a:r>
              <a:rPr lang="en-US" altLang="fr-FR" dirty="0" smtClean="0"/>
              <a:t> </a:t>
            </a:r>
            <a:r>
              <a:rPr lang="en-US" altLang="fr-FR" dirty="0" err="1" smtClean="0"/>
              <a:t>qualità</a:t>
            </a:r>
            <a:endParaRPr lang="fr-FR" dirty="0"/>
          </a:p>
        </p:txBody>
      </p:sp>
      <p:sp>
        <p:nvSpPr>
          <p:cNvPr id="76804" name="Segnaposto numero diapositiva 4"/>
          <p:cNvSpPr>
            <a:spLocks noGrp="1"/>
          </p:cNvSpPr>
          <p:nvPr>
            <p:ph type="sldNum" sz="quarter" idx="11"/>
          </p:nvPr>
        </p:nvSpPr>
        <p:spPr/>
        <p:txBody>
          <a:bodyPr/>
          <a:lstStyle>
            <a:lvl1pPr>
              <a:spcBef>
                <a:spcPct val="30000"/>
              </a:spcBef>
              <a:defRPr sz="2000" b="1">
                <a:solidFill>
                  <a:schemeClr val="accent1"/>
                </a:solidFill>
                <a:latin typeface="Trebuchet MS" panose="020B0603020202020204" pitchFamily="34" charset="0"/>
              </a:defRPr>
            </a:lvl1pPr>
            <a:lvl2pPr marL="742950" indent="-285750">
              <a:spcBef>
                <a:spcPct val="30000"/>
              </a:spcBef>
              <a:defRPr sz="2000">
                <a:solidFill>
                  <a:srgbClr val="786860"/>
                </a:solidFill>
                <a:latin typeface="Trebuchet MS" panose="020B0603020202020204" pitchFamily="34" charset="0"/>
              </a:defRPr>
            </a:lvl2pPr>
            <a:lvl3pPr marL="1143000" indent="-228600">
              <a:spcBef>
                <a:spcPct val="30000"/>
              </a:spcBef>
              <a:buChar char="•"/>
              <a:defRPr sz="2800">
                <a:solidFill>
                  <a:schemeClr val="tx2"/>
                </a:solidFill>
                <a:latin typeface="Trebuchet MS" panose="020B0603020202020204" pitchFamily="34" charset="0"/>
              </a:defRPr>
            </a:lvl3pPr>
            <a:lvl4pPr marL="1600200" indent="-228600">
              <a:spcBef>
                <a:spcPct val="30000"/>
              </a:spcBef>
              <a:buSzPct val="120000"/>
              <a:buFont typeface="Trebuchet MS" panose="020B0603020202020204" pitchFamily="34" charset="0"/>
              <a:buChar char="-"/>
              <a:defRPr sz="2400">
                <a:solidFill>
                  <a:srgbClr val="786860"/>
                </a:solidFill>
                <a:latin typeface="Trebuchet MS" panose="020B0603020202020204" pitchFamily="34" charset="0"/>
              </a:defRPr>
            </a:lvl4pPr>
            <a:lvl5pPr marL="2057400" indent="-228600">
              <a:spcBef>
                <a:spcPct val="30000"/>
              </a:spcBef>
              <a:buSzPct val="120000"/>
              <a:buFont typeface="Trebuchet MS" panose="020B0603020202020204" pitchFamily="34" charset="0"/>
              <a:buChar char="-"/>
              <a:defRPr sz="1600">
                <a:solidFill>
                  <a:srgbClr val="786860"/>
                </a:solidFill>
                <a:latin typeface="Trebuchet MS" panose="020B0603020202020204" pitchFamily="34" charset="0"/>
              </a:defRPr>
            </a:lvl5pPr>
            <a:lvl6pPr marL="25146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6pPr>
            <a:lvl7pPr marL="29718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7pPr>
            <a:lvl8pPr marL="34290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8pPr>
            <a:lvl9pPr marL="3886200" indent="-228600" eaLnBrk="0" fontAlgn="base" hangingPunct="0">
              <a:spcBef>
                <a:spcPct val="30000"/>
              </a:spcBef>
              <a:spcAft>
                <a:spcPct val="0"/>
              </a:spcAft>
              <a:buSzPct val="120000"/>
              <a:buFont typeface="Trebuchet MS" panose="020B0603020202020204" pitchFamily="34" charset="0"/>
              <a:buChar char="-"/>
              <a:defRPr sz="1600">
                <a:solidFill>
                  <a:srgbClr val="786860"/>
                </a:solidFill>
                <a:latin typeface="Trebuchet MS" panose="020B0603020202020204" pitchFamily="34" charset="0"/>
              </a:defRPr>
            </a:lvl9pPr>
          </a:lstStyle>
          <a:p>
            <a:fld id="{4D9D9388-9E6D-4609-BA6A-1A0A8D69B6A4}" type="slidenum">
              <a:rPr lang="en-US" altLang="fr-FR" sz="1000" smtClean="0"/>
              <a:pPr/>
              <a:t>9</a:t>
            </a:fld>
            <a:endParaRPr lang="en-US" altLang="fr-FR" sz="1000" dirty="0" smtClean="0"/>
          </a:p>
        </p:txBody>
      </p:sp>
      <p:sp>
        <p:nvSpPr>
          <p:cNvPr id="14" name="Rettangolo arrotondato 13"/>
          <p:cNvSpPr/>
          <p:nvPr/>
        </p:nvSpPr>
        <p:spPr bwMode="auto">
          <a:xfrm>
            <a:off x="5436097" y="476671"/>
            <a:ext cx="3672407" cy="432049"/>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25400" cap="flat" cmpd="sng" algn="ctr">
            <a:solidFill>
              <a:srgbClr val="2EAFA4"/>
            </a:solidFill>
            <a:prstDash val="solid"/>
            <a:round/>
            <a:headEnd type="none" w="med" len="med"/>
            <a:tailEnd type="triangle" w="lg" len="med"/>
          </a:ln>
          <a:effectLst/>
        </p:spPr>
        <p:txBody>
          <a:bodyPr vert="horz" wrap="square" lIns="0" tIns="0" rIns="0" bIns="0" numCol="1" rtlCol="0" anchor="ctr" anchorCtr="0" compatLnSpc="1">
            <a:prstTxWarp prst="textNoShape">
              <a:avLst/>
            </a:prstTxWarp>
          </a:bodyPr>
          <a:lstStyle/>
          <a:p>
            <a:pPr algn="r" defTabSz="829452"/>
            <a:r>
              <a:rPr lang="it-IT" sz="1270" dirty="0" smtClean="0">
                <a:solidFill>
                  <a:schemeClr val="tx2"/>
                </a:solidFill>
              </a:rPr>
              <a:t>2) Principi etici applicabili             4/5</a:t>
            </a:r>
            <a:endParaRPr lang="it-IT" sz="1270" dirty="0">
              <a:solidFill>
                <a:schemeClr val="tx2"/>
              </a:solidFill>
            </a:endParaRPr>
          </a:p>
        </p:txBody>
      </p:sp>
      <p:sp>
        <p:nvSpPr>
          <p:cNvPr id="12" name="Segnaposto contenuto 12"/>
          <p:cNvSpPr txBox="1">
            <a:spLocks/>
          </p:cNvSpPr>
          <p:nvPr/>
        </p:nvSpPr>
        <p:spPr bwMode="auto">
          <a:xfrm>
            <a:off x="411188" y="1012755"/>
            <a:ext cx="8625308" cy="371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30000"/>
              </a:spcBef>
              <a:spcAft>
                <a:spcPct val="0"/>
              </a:spcAft>
              <a:defRPr sz="2000" b="1">
                <a:solidFill>
                  <a:schemeClr val="accent1"/>
                </a:solidFill>
                <a:latin typeface="+mn-lt"/>
                <a:ea typeface="+mn-ea"/>
                <a:cs typeface="+mn-cs"/>
              </a:defRPr>
            </a:lvl1pPr>
            <a:lvl2pPr marL="1588" indent="455613" algn="l" rtl="0" eaLnBrk="0" fontAlgn="base" hangingPunct="0">
              <a:spcBef>
                <a:spcPct val="30000"/>
              </a:spcBef>
              <a:spcAft>
                <a:spcPct val="0"/>
              </a:spcAft>
              <a:defRPr sz="2000">
                <a:solidFill>
                  <a:srgbClr val="786860"/>
                </a:solidFill>
                <a:latin typeface="+mn-lt"/>
              </a:defRPr>
            </a:lvl2pPr>
            <a:lvl3pPr marL="269875" indent="-266700" algn="l" rtl="0" eaLnBrk="0" fontAlgn="base" hangingPunct="0">
              <a:spcBef>
                <a:spcPct val="30000"/>
              </a:spcBef>
              <a:spcAft>
                <a:spcPct val="0"/>
              </a:spcAft>
              <a:buChar char="•"/>
              <a:defRPr sz="2800">
                <a:solidFill>
                  <a:schemeClr val="tx2"/>
                </a:solidFill>
                <a:latin typeface="+mn-lt"/>
              </a:defRPr>
            </a:lvl3pPr>
            <a:lvl4pPr marL="536575" indent="-265113" algn="l" rtl="0" eaLnBrk="0" fontAlgn="base" hangingPunct="0">
              <a:spcBef>
                <a:spcPct val="30000"/>
              </a:spcBef>
              <a:spcAft>
                <a:spcPct val="0"/>
              </a:spcAft>
              <a:buSzPct val="120000"/>
              <a:buFont typeface="Trebuchet MS" panose="020B0603020202020204" pitchFamily="34" charset="0"/>
              <a:buChar char="-"/>
              <a:defRPr sz="2400">
                <a:solidFill>
                  <a:srgbClr val="786860"/>
                </a:solidFill>
                <a:latin typeface="+mn-lt"/>
              </a:defRPr>
            </a:lvl4pPr>
            <a:lvl5pPr marL="809625" indent="-271463" algn="l" rtl="0" eaLnBrk="0" fontAlgn="base" hangingPunct="0">
              <a:spcBef>
                <a:spcPct val="30000"/>
              </a:spcBef>
              <a:spcAft>
                <a:spcPct val="0"/>
              </a:spcAft>
              <a:buSzPct val="120000"/>
              <a:buFont typeface="Trebuchet MS" panose="020B0603020202020204" pitchFamily="34" charset="0"/>
              <a:buNone/>
              <a:defRPr sz="1600">
                <a:solidFill>
                  <a:srgbClr val="786860"/>
                </a:solidFill>
                <a:latin typeface="+mn-lt"/>
              </a:defRPr>
            </a:lvl5pPr>
            <a:lvl6pPr marL="1266825" indent="-271463" algn="l" rtl="0" fontAlgn="base">
              <a:spcBef>
                <a:spcPct val="30000"/>
              </a:spcBef>
              <a:spcAft>
                <a:spcPct val="0"/>
              </a:spcAft>
              <a:buSzPct val="120000"/>
              <a:buFont typeface="Trebuchet MS" pitchFamily="34" charset="0"/>
              <a:buChar char="-"/>
              <a:defRPr sz="1600">
                <a:solidFill>
                  <a:srgbClr val="786860"/>
                </a:solidFill>
                <a:latin typeface="+mn-lt"/>
              </a:defRPr>
            </a:lvl6pPr>
            <a:lvl7pPr marL="1724025" indent="-271463" algn="l" rtl="0" fontAlgn="base">
              <a:spcBef>
                <a:spcPct val="30000"/>
              </a:spcBef>
              <a:spcAft>
                <a:spcPct val="0"/>
              </a:spcAft>
              <a:buSzPct val="120000"/>
              <a:buFont typeface="Trebuchet MS" pitchFamily="34" charset="0"/>
              <a:buChar char="-"/>
              <a:defRPr sz="1600">
                <a:solidFill>
                  <a:srgbClr val="786860"/>
                </a:solidFill>
                <a:latin typeface="+mn-lt"/>
              </a:defRPr>
            </a:lvl7pPr>
            <a:lvl8pPr marL="2181225" indent="-271463" algn="l" rtl="0" fontAlgn="base">
              <a:spcBef>
                <a:spcPct val="30000"/>
              </a:spcBef>
              <a:spcAft>
                <a:spcPct val="0"/>
              </a:spcAft>
              <a:buSzPct val="120000"/>
              <a:buFont typeface="Trebuchet MS" pitchFamily="34" charset="0"/>
              <a:buChar char="-"/>
              <a:defRPr sz="1600">
                <a:solidFill>
                  <a:srgbClr val="786860"/>
                </a:solidFill>
                <a:latin typeface="+mn-lt"/>
              </a:defRPr>
            </a:lvl8pPr>
            <a:lvl9pPr marL="2638425" indent="-271463" algn="l" rtl="0" fontAlgn="base">
              <a:spcBef>
                <a:spcPct val="30000"/>
              </a:spcBef>
              <a:spcAft>
                <a:spcPct val="0"/>
              </a:spcAft>
              <a:buSzPct val="120000"/>
              <a:buFont typeface="Trebuchet MS" pitchFamily="34" charset="0"/>
              <a:buChar char="-"/>
              <a:defRPr sz="1600">
                <a:solidFill>
                  <a:srgbClr val="786860"/>
                </a:solidFill>
                <a:latin typeface="+mn-lt"/>
              </a:defRPr>
            </a:lvl9pPr>
          </a:lstStyle>
          <a:p>
            <a:pPr marL="0" indent="0" algn="ctr">
              <a:defRPr/>
            </a:pPr>
            <a:r>
              <a:rPr lang="en-US" altLang="fr-FR" sz="1400" kern="0" dirty="0" err="1" smtClean="0">
                <a:solidFill>
                  <a:schemeClr val="accent2"/>
                </a:solidFill>
              </a:rPr>
              <a:t>Misure</a:t>
            </a:r>
            <a:r>
              <a:rPr lang="en-US" altLang="fr-FR" sz="1400" kern="0" dirty="0" smtClean="0">
                <a:solidFill>
                  <a:schemeClr val="accent2"/>
                </a:solidFill>
              </a:rPr>
              <a:t> di </a:t>
            </a:r>
            <a:r>
              <a:rPr lang="en-US" altLang="fr-FR" sz="1400" kern="0" dirty="0" err="1" smtClean="0">
                <a:solidFill>
                  <a:schemeClr val="accent2"/>
                </a:solidFill>
              </a:rPr>
              <a:t>salvaguardia</a:t>
            </a:r>
            <a:r>
              <a:rPr lang="en-US" altLang="fr-FR" sz="1400" kern="0" dirty="0" smtClean="0">
                <a:solidFill>
                  <a:schemeClr val="accent2"/>
                </a:solidFill>
              </a:rPr>
              <a:t> </a:t>
            </a:r>
            <a:endParaRPr lang="en-US" altLang="fr-FR" sz="1400" b="0" kern="0" dirty="0" smtClean="0">
              <a:solidFill>
                <a:schemeClr val="tx2"/>
              </a:solidFill>
            </a:endParaRPr>
          </a:p>
          <a:p>
            <a:pPr marL="0" indent="0"/>
            <a:r>
              <a:rPr lang="it-IT" altLang="fr-FR" sz="1400" b="0" kern="0" dirty="0" smtClean="0">
                <a:solidFill>
                  <a:schemeClr val="tx2"/>
                </a:solidFill>
              </a:rPr>
              <a:t>Al fine di risolvere </a:t>
            </a:r>
            <a:r>
              <a:rPr lang="it-IT" altLang="fr-FR" sz="1400" kern="0" dirty="0" smtClean="0">
                <a:solidFill>
                  <a:schemeClr val="tx2"/>
                </a:solidFill>
              </a:rPr>
              <a:t>minacce all’indipendenza</a:t>
            </a:r>
            <a:r>
              <a:rPr lang="it-IT" altLang="fr-FR" sz="1400" b="0" kern="0" dirty="0" smtClean="0">
                <a:solidFill>
                  <a:schemeClr val="tx2"/>
                </a:solidFill>
              </a:rPr>
              <a:t>, ovvero per ridurle ad un livello accettabile è possibile:</a:t>
            </a:r>
          </a:p>
          <a:p>
            <a:pPr>
              <a:buFont typeface="Wingdings" panose="05000000000000000000" pitchFamily="2" charset="2"/>
              <a:buChar char="ü"/>
            </a:pPr>
            <a:r>
              <a:rPr lang="it-IT" sz="1400" b="0" u="sng" kern="0" dirty="0" smtClean="0">
                <a:solidFill>
                  <a:srgbClr val="786860"/>
                </a:solidFill>
              </a:rPr>
              <a:t>Escludere </a:t>
            </a:r>
            <a:r>
              <a:rPr lang="it-IT" sz="1400" b="0" u="sng" kern="0" dirty="0">
                <a:solidFill>
                  <a:srgbClr val="786860"/>
                </a:solidFill>
              </a:rPr>
              <a:t>il membro </a:t>
            </a:r>
            <a:r>
              <a:rPr lang="it-IT" sz="1400" b="0" u="sng" kern="0" dirty="0" smtClean="0">
                <a:solidFill>
                  <a:srgbClr val="786860"/>
                </a:solidFill>
              </a:rPr>
              <a:t>dal </a:t>
            </a:r>
            <a:r>
              <a:rPr lang="it-IT" sz="1400" b="0" u="sng" kern="0" dirty="0">
                <a:solidFill>
                  <a:srgbClr val="786860"/>
                </a:solidFill>
              </a:rPr>
              <a:t>team di </a:t>
            </a:r>
            <a:r>
              <a:rPr lang="it-IT" sz="1400" b="0" u="sng" kern="0" dirty="0" err="1">
                <a:solidFill>
                  <a:srgbClr val="786860"/>
                </a:solidFill>
              </a:rPr>
              <a:t>assurance</a:t>
            </a:r>
            <a:r>
              <a:rPr lang="it-IT" sz="1400" b="0" kern="0" dirty="0">
                <a:solidFill>
                  <a:srgbClr val="786860"/>
                </a:solidFill>
              </a:rPr>
              <a:t> </a:t>
            </a:r>
            <a:r>
              <a:rPr lang="it-IT" sz="1400" b="0" kern="0" dirty="0" smtClean="0">
                <a:solidFill>
                  <a:srgbClr val="786860"/>
                </a:solidFill>
              </a:rPr>
              <a:t> o da </a:t>
            </a:r>
            <a:r>
              <a:rPr lang="it-IT" sz="1400" b="0" kern="0" dirty="0">
                <a:solidFill>
                  <a:srgbClr val="786860"/>
                </a:solidFill>
              </a:rPr>
              <a:t>ogni processo decisionale significativo relativo all’incarico</a:t>
            </a:r>
            <a:r>
              <a:rPr lang="it-IT" sz="1400" b="0" kern="0" dirty="0" smtClean="0">
                <a:solidFill>
                  <a:srgbClr val="786860"/>
                </a:solidFill>
              </a:rPr>
              <a:t>;</a:t>
            </a:r>
            <a:endParaRPr lang="it-IT" sz="1400" b="0" kern="0" dirty="0">
              <a:solidFill>
                <a:srgbClr val="786860"/>
              </a:solidFill>
            </a:endParaRPr>
          </a:p>
          <a:p>
            <a:pPr>
              <a:buFont typeface="Wingdings" panose="05000000000000000000" pitchFamily="2" charset="2"/>
              <a:buChar char="ü"/>
            </a:pPr>
            <a:r>
              <a:rPr lang="it-IT" sz="1400" b="0" u="sng" kern="0" dirty="0" smtClean="0">
                <a:solidFill>
                  <a:srgbClr val="786860"/>
                </a:solidFill>
              </a:rPr>
              <a:t>Interrompere </a:t>
            </a:r>
            <a:r>
              <a:rPr lang="it-IT" sz="1400" b="0" u="sng" kern="0" dirty="0">
                <a:solidFill>
                  <a:srgbClr val="786860"/>
                </a:solidFill>
              </a:rPr>
              <a:t>o modificare particolari tipologie di lavoro </a:t>
            </a:r>
            <a:r>
              <a:rPr lang="it-IT" sz="1400" b="0" kern="0" dirty="0">
                <a:solidFill>
                  <a:srgbClr val="786860"/>
                </a:solidFill>
              </a:rPr>
              <a:t>o servizi svolti in un incarico;</a:t>
            </a:r>
          </a:p>
          <a:p>
            <a:pPr>
              <a:buFont typeface="Wingdings" panose="05000000000000000000" pitchFamily="2" charset="2"/>
              <a:buChar char="ü"/>
            </a:pPr>
            <a:r>
              <a:rPr lang="it-IT" sz="1400" b="0" u="sng" kern="0" dirty="0" smtClean="0">
                <a:solidFill>
                  <a:srgbClr val="786860"/>
                </a:solidFill>
              </a:rPr>
              <a:t>Rinunciare </a:t>
            </a:r>
            <a:r>
              <a:rPr lang="it-IT" sz="1400" b="0" u="sng" kern="0" dirty="0">
                <a:solidFill>
                  <a:srgbClr val="786860"/>
                </a:solidFill>
              </a:rPr>
              <a:t>ad un interesse economico</a:t>
            </a:r>
            <a:r>
              <a:rPr lang="it-IT" sz="1400" b="0" kern="0" dirty="0">
                <a:solidFill>
                  <a:srgbClr val="786860"/>
                </a:solidFill>
              </a:rPr>
              <a:t> finanziario o partecipativo;</a:t>
            </a:r>
          </a:p>
          <a:p>
            <a:pPr>
              <a:buFont typeface="Wingdings" panose="05000000000000000000" pitchFamily="2" charset="2"/>
              <a:buChar char="ü"/>
            </a:pPr>
            <a:r>
              <a:rPr lang="it-IT" sz="1400" b="0" u="sng" kern="0" dirty="0" smtClean="0">
                <a:solidFill>
                  <a:srgbClr val="786860"/>
                </a:solidFill>
              </a:rPr>
              <a:t>Interrompere </a:t>
            </a:r>
            <a:r>
              <a:rPr lang="it-IT" sz="1400" b="0" u="sng" kern="0" dirty="0">
                <a:solidFill>
                  <a:srgbClr val="786860"/>
                </a:solidFill>
              </a:rPr>
              <a:t>o modificare la natura dei rapporti </a:t>
            </a:r>
            <a:r>
              <a:rPr lang="it-IT" sz="1400" b="0" kern="0" dirty="0">
                <a:solidFill>
                  <a:srgbClr val="786860"/>
                </a:solidFill>
              </a:rPr>
              <a:t>personali o di affari con i clienti;</a:t>
            </a:r>
          </a:p>
          <a:p>
            <a:pPr>
              <a:buFont typeface="Wingdings" panose="05000000000000000000" pitchFamily="2" charset="2"/>
              <a:buChar char="ü"/>
            </a:pPr>
            <a:r>
              <a:rPr lang="it-IT" sz="1400" b="0" kern="0" dirty="0" smtClean="0">
                <a:solidFill>
                  <a:srgbClr val="786860"/>
                </a:solidFill>
              </a:rPr>
              <a:t>Presentare </a:t>
            </a:r>
            <a:r>
              <a:rPr lang="it-IT" sz="1400" b="0" kern="0" dirty="0">
                <a:solidFill>
                  <a:srgbClr val="786860"/>
                </a:solidFill>
              </a:rPr>
              <a:t>il lavoro per </a:t>
            </a:r>
            <a:r>
              <a:rPr lang="it-IT" sz="1400" b="0" u="sng" kern="0" dirty="0">
                <a:solidFill>
                  <a:srgbClr val="786860"/>
                </a:solidFill>
              </a:rPr>
              <a:t>un ulteriore riesame da parte di altri partner </a:t>
            </a:r>
            <a:r>
              <a:rPr lang="it-IT" sz="1400" b="0" kern="0" dirty="0">
                <a:solidFill>
                  <a:srgbClr val="786860"/>
                </a:solidFill>
              </a:rPr>
              <a:t>o membri del personale </a:t>
            </a:r>
            <a:r>
              <a:rPr lang="it-IT" sz="1400" b="0" kern="0" dirty="0" smtClean="0">
                <a:solidFill>
                  <a:srgbClr val="786860"/>
                </a:solidFill>
              </a:rPr>
              <a:t>professionale.</a:t>
            </a:r>
          </a:p>
          <a:p>
            <a:pPr>
              <a:buFont typeface="Wingdings" panose="05000000000000000000" pitchFamily="2" charset="2"/>
              <a:buChar char="ü"/>
            </a:pPr>
            <a:endParaRPr lang="it-IT" sz="500" b="0" kern="0" dirty="0" smtClean="0">
              <a:solidFill>
                <a:srgbClr val="786860"/>
              </a:solidFill>
            </a:endParaRPr>
          </a:p>
          <a:p>
            <a:pPr>
              <a:buFont typeface="Wingdings" panose="05000000000000000000" pitchFamily="2" charset="2"/>
              <a:buChar char="ü"/>
            </a:pPr>
            <a:endParaRPr lang="it-IT" sz="500" b="0" kern="0" dirty="0" smtClean="0">
              <a:solidFill>
                <a:srgbClr val="786860"/>
              </a:solidFill>
            </a:endParaRPr>
          </a:p>
          <a:p>
            <a:pPr marL="0" indent="0"/>
            <a:r>
              <a:rPr lang="it-IT" altLang="fr-FR" sz="1400" b="0" kern="0" dirty="0">
                <a:solidFill>
                  <a:schemeClr val="tx2"/>
                </a:solidFill>
              </a:rPr>
              <a:t>I</a:t>
            </a:r>
            <a:r>
              <a:rPr lang="it-IT" sz="1400" b="0" kern="0" dirty="0">
                <a:solidFill>
                  <a:schemeClr val="tx2"/>
                </a:solidFill>
              </a:rPr>
              <a:t>l Codice IFAC tratta della </a:t>
            </a:r>
            <a:r>
              <a:rPr lang="it-IT" sz="1400" u="sng" kern="0" dirty="0">
                <a:solidFill>
                  <a:schemeClr val="tx2"/>
                </a:solidFill>
              </a:rPr>
              <a:t>minaccia della familiarità </a:t>
            </a:r>
            <a:r>
              <a:rPr lang="it-IT" sz="1400" b="0" kern="0" dirty="0">
                <a:solidFill>
                  <a:schemeClr val="tx2"/>
                </a:solidFill>
              </a:rPr>
              <a:t>che può generarsi </a:t>
            </a:r>
            <a:r>
              <a:rPr lang="it-IT" sz="1400" u="sng" kern="0" dirty="0">
                <a:solidFill>
                  <a:schemeClr val="tx2"/>
                </a:solidFill>
              </a:rPr>
              <a:t>quando ci si avvale, per un lungo periodo, dello stesso personale esperto </a:t>
            </a:r>
            <a:r>
              <a:rPr lang="it-IT" sz="1400" b="0" kern="0" dirty="0">
                <a:solidFill>
                  <a:schemeClr val="tx2"/>
                </a:solidFill>
              </a:rPr>
              <a:t>per incarichi finalizzati a fornire un livello di attendibilità ad un’informazione, nonché delle misure di salvaguardia che potrebbero essere appropriate per fronteggiare </a:t>
            </a:r>
            <a:r>
              <a:rPr lang="it-IT" sz="1400" b="0" kern="0" dirty="0" smtClean="0">
                <a:solidFill>
                  <a:schemeClr val="tx2"/>
                </a:solidFill>
              </a:rPr>
              <a:t> tali minacce, tra cui:</a:t>
            </a:r>
          </a:p>
          <a:p>
            <a:pPr>
              <a:buFont typeface="Wingdings" panose="05000000000000000000" pitchFamily="2" charset="2"/>
              <a:buChar char="ü"/>
            </a:pPr>
            <a:r>
              <a:rPr lang="it-IT" sz="1400" b="0" kern="0" dirty="0" smtClean="0">
                <a:solidFill>
                  <a:srgbClr val="786860"/>
                </a:solidFill>
              </a:rPr>
              <a:t>la </a:t>
            </a:r>
            <a:r>
              <a:rPr lang="it-IT" sz="1400" u="sng" kern="0" dirty="0" smtClean="0">
                <a:solidFill>
                  <a:srgbClr val="786860"/>
                </a:solidFill>
              </a:rPr>
              <a:t>rotazione del personale esperto</a:t>
            </a:r>
            <a:r>
              <a:rPr lang="it-IT" sz="1400" b="0" kern="0" dirty="0" smtClean="0">
                <a:solidFill>
                  <a:srgbClr val="786860"/>
                </a:solidFill>
              </a:rPr>
              <a:t>,</a:t>
            </a:r>
          </a:p>
          <a:p>
            <a:pPr>
              <a:buFont typeface="Wingdings" panose="05000000000000000000" pitchFamily="2" charset="2"/>
              <a:buChar char="ü"/>
            </a:pPr>
            <a:r>
              <a:rPr lang="it-IT" sz="1400" b="0" kern="0" dirty="0" smtClean="0">
                <a:solidFill>
                  <a:srgbClr val="786860"/>
                </a:solidFill>
              </a:rPr>
              <a:t>la richiesta del </a:t>
            </a:r>
            <a:r>
              <a:rPr lang="it-IT" sz="1400" u="sng" kern="0" dirty="0" smtClean="0">
                <a:solidFill>
                  <a:srgbClr val="786860"/>
                </a:solidFill>
              </a:rPr>
              <a:t>riesame della qualità dell’incarico</a:t>
            </a:r>
            <a:r>
              <a:rPr lang="it-IT" sz="1400" b="0" kern="0" dirty="0" smtClean="0">
                <a:solidFill>
                  <a:srgbClr val="786860"/>
                </a:solidFill>
              </a:rPr>
              <a:t>, in relazione a </a:t>
            </a:r>
          </a:p>
          <a:p>
            <a:pPr lvl="5">
              <a:buFont typeface="Wingdings" panose="05000000000000000000" pitchFamily="2" charset="2"/>
              <a:buChar char="§"/>
            </a:pPr>
            <a:r>
              <a:rPr lang="it-IT" sz="1400" b="0" kern="0" dirty="0" smtClean="0"/>
              <a:t>la natura dell’incarico, inclusa la misura in cui esso riguarda aspetti di pubblico interesse</a:t>
            </a:r>
          </a:p>
          <a:p>
            <a:pPr lvl="5">
              <a:buFont typeface="Wingdings" panose="05000000000000000000" pitchFamily="2" charset="2"/>
              <a:buChar char="§"/>
            </a:pPr>
            <a:r>
              <a:rPr lang="it-IT" sz="1400" b="0" kern="0" dirty="0" smtClean="0"/>
              <a:t>la durata dell’impiego del personale esperto nell’incarico.</a:t>
            </a:r>
          </a:p>
          <a:p>
            <a:pPr lvl="5">
              <a:buFont typeface="Wingdings" panose="05000000000000000000" pitchFamily="2" charset="2"/>
              <a:buChar char="§"/>
            </a:pPr>
            <a:endParaRPr lang="it-IT" sz="500" b="0" kern="0" dirty="0" smtClean="0"/>
          </a:p>
          <a:p>
            <a:pPr marL="0" lvl="5" indent="0" eaLnBrk="0" hangingPunct="0">
              <a:buNone/>
            </a:pPr>
            <a:endParaRPr lang="it-IT" altLang="fr-FR" sz="1400" b="0" kern="0" dirty="0">
              <a:solidFill>
                <a:schemeClr val="tx2"/>
              </a:solidFill>
            </a:endParaRPr>
          </a:p>
          <a:p>
            <a:pPr lvl="5">
              <a:buFont typeface="Wingdings" panose="05000000000000000000" pitchFamily="2" charset="2"/>
              <a:buChar char="§"/>
            </a:pPr>
            <a:endParaRPr lang="en-US" altLang="fr-FR" sz="1400" b="0" kern="0" dirty="0" smtClean="0"/>
          </a:p>
          <a:p>
            <a:pPr marL="0" indent="0"/>
            <a:endParaRPr lang="it-IT" sz="1200" b="0" kern="0" dirty="0">
              <a:solidFill>
                <a:schemeClr val="tx2"/>
              </a:solidFill>
            </a:endParaRPr>
          </a:p>
          <a:p>
            <a:pPr>
              <a:buFont typeface="Wingdings" panose="05000000000000000000" pitchFamily="2" charset="2"/>
              <a:buChar char="ü"/>
            </a:pPr>
            <a:endParaRPr lang="en-US" altLang="fr-FR" sz="1200" b="0" kern="0" dirty="0"/>
          </a:p>
        </p:txBody>
      </p:sp>
      <p:sp>
        <p:nvSpPr>
          <p:cNvPr id="15" name="Rettangolo arrotondato 14"/>
          <p:cNvSpPr/>
          <p:nvPr/>
        </p:nvSpPr>
        <p:spPr bwMode="auto">
          <a:xfrm>
            <a:off x="77156" y="1016174"/>
            <a:ext cx="8959340" cy="5005114"/>
          </a:xfrm>
          <a:prstGeom prst="roundRect">
            <a:avLst/>
          </a:prstGeom>
          <a:noFill/>
          <a:ln>
            <a:headEnd type="none" w="med" len="med"/>
            <a:tailEnd type="triangle" w="lg"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bg1"/>
              </a:solidFill>
              <a:effectLst/>
              <a:latin typeface="Trebuchet MS" pitchFamily="34" charset="0"/>
            </a:endParaRPr>
          </a:p>
        </p:txBody>
      </p:sp>
      <p:sp>
        <p:nvSpPr>
          <p:cNvPr id="7" name="CasellaDiTesto 6"/>
          <p:cNvSpPr txBox="1"/>
          <p:nvPr/>
        </p:nvSpPr>
        <p:spPr>
          <a:xfrm>
            <a:off x="7740352" y="6165304"/>
            <a:ext cx="1224136" cy="504056"/>
          </a:xfrm>
          <a:prstGeom prst="rect">
            <a:avLst/>
          </a:prstGeom>
          <a:solidFill>
            <a:schemeClr val="bg1"/>
          </a:solidFill>
        </p:spPr>
        <p:txBody>
          <a:bodyPr wrap="square" rtlCol="0">
            <a:spAutoFit/>
          </a:bodyPr>
          <a:lstStyle/>
          <a:p>
            <a:endParaRPr lang="it-IT" dirty="0"/>
          </a:p>
        </p:txBody>
      </p:sp>
      <p:pic>
        <p:nvPicPr>
          <p:cNvPr id="8" name="Immagine 7" descr="http://www.odcec.napoli.it/templates/mx_joomlafree/images/logo.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6202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0342374"/>
      </p:ext>
    </p:ext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BDO_Presentation_Default">
  <a:themeElements>
    <a:clrScheme name="BDO_Presentation_Default 1">
      <a:dk1>
        <a:srgbClr val="000000"/>
      </a:dk1>
      <a:lt1>
        <a:srgbClr val="FFFFFF"/>
      </a:lt1>
      <a:dk2>
        <a:srgbClr val="786860"/>
      </a:dk2>
      <a:lt2>
        <a:srgbClr val="D1108C"/>
      </a:lt2>
      <a:accent1>
        <a:srgbClr val="ED1A3B"/>
      </a:accent1>
      <a:accent2>
        <a:srgbClr val="2EAFA4"/>
      </a:accent2>
      <a:accent3>
        <a:srgbClr val="FFFFFF"/>
      </a:accent3>
      <a:accent4>
        <a:srgbClr val="000000"/>
      </a:accent4>
      <a:accent5>
        <a:srgbClr val="F4ABAF"/>
      </a:accent5>
      <a:accent6>
        <a:srgbClr val="299E94"/>
      </a:accent6>
      <a:hlink>
        <a:srgbClr val="98002E"/>
      </a:hlink>
      <a:folHlink>
        <a:srgbClr val="62CAE3"/>
      </a:folHlink>
    </a:clrScheme>
    <a:fontScheme name="Elica">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0" cap="flat" cmpd="sng" algn="ctr">
          <a:solidFill>
            <a:srgbClr val="9D8D85"/>
          </a:solidFill>
          <a:prstDash val="solid"/>
          <a:round/>
          <a:headEnd type="none" w="med" len="med"/>
          <a:tailEnd type="triangle" w="lg"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1" i="0" u="none" strike="noStrike" cap="none" normalizeH="0" baseline="0" smtClean="0">
            <a:ln>
              <a:noFill/>
            </a:ln>
            <a:solidFill>
              <a:schemeClr val="bg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0" cap="flat" cmpd="sng" algn="ctr">
          <a:solidFill>
            <a:srgbClr val="9D8D85"/>
          </a:solidFill>
          <a:prstDash val="solid"/>
          <a:round/>
          <a:headEnd type="none" w="med" len="med"/>
          <a:tailEnd type="triangle" w="lg"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1" i="0" u="none" strike="noStrike" cap="none" normalizeH="0" baseline="0" smtClean="0">
            <a:ln>
              <a:noFill/>
            </a:ln>
            <a:solidFill>
              <a:schemeClr val="bg1"/>
            </a:solidFill>
            <a:effectLst/>
            <a:latin typeface="Trebuchet MS" pitchFamily="34" charset="0"/>
          </a:defRPr>
        </a:defPPr>
      </a:lstStyle>
    </a:lnDef>
  </a:objectDefaults>
  <a:extraClrSchemeLst>
    <a:extraClrScheme>
      <a:clrScheme name="BDO_Presentation_Default 1">
        <a:dk1>
          <a:srgbClr val="000000"/>
        </a:dk1>
        <a:lt1>
          <a:srgbClr val="FFFFFF"/>
        </a:lt1>
        <a:dk2>
          <a:srgbClr val="786860"/>
        </a:dk2>
        <a:lt2>
          <a:srgbClr val="D1108C"/>
        </a:lt2>
        <a:accent1>
          <a:srgbClr val="ED1A3B"/>
        </a:accent1>
        <a:accent2>
          <a:srgbClr val="2EAFA4"/>
        </a:accent2>
        <a:accent3>
          <a:srgbClr val="FFFFFF"/>
        </a:accent3>
        <a:accent4>
          <a:srgbClr val="000000"/>
        </a:accent4>
        <a:accent5>
          <a:srgbClr val="F4ABAF"/>
        </a:accent5>
        <a:accent6>
          <a:srgbClr val="299E94"/>
        </a:accent6>
        <a:hlink>
          <a:srgbClr val="98002E"/>
        </a:hlink>
        <a:folHlink>
          <a:srgbClr val="62CAE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VER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6350">
          <a:solidFill>
            <a:schemeClr val="accent1"/>
          </a:solidFill>
        </a:ln>
      </a:spPr>
      <a:bodyPr lIns="72000" tIns="72000" rIns="72000" bIns="7200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err="1" smtClean="0"/>
        </a:defPPr>
      </a:lstStyle>
    </a:txDef>
  </a:objectDefaults>
  <a:extraClrSchemeLst/>
  <a:extLst>
    <a:ext uri="{05A4C25C-085E-4340-85A3-A5531E510DB2}">
      <thm15:themeFamily xmlns:thm15="http://schemas.microsoft.com/office/thememl/2012/main" name="Americas Regional 2017 - title - initials [Read-Only]" id="{C428B1BF-BBC0-416B-9FEB-FEDB76796421}" vid="{7BD4F724-35EF-463A-9D05-08BEC639231E}"/>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BDO Document" ma:contentTypeID="0x010100C38DDC837CFF48959B48807E04068DB8004FF9110D84E27843B9C70C150C6C9933" ma:contentTypeVersion="32" ma:contentTypeDescription="Content Type used to manage all documents" ma:contentTypeScope="" ma:versionID="81e36a0ad83c19f128ba178de75ed058">
  <xsd:schema xmlns:xsd="http://www.w3.org/2001/XMLSchema" xmlns:xs="http://www.w3.org/2001/XMLSchema" xmlns:p="http://schemas.microsoft.com/office/2006/metadata/properties" xmlns:ns2="51ec836f-d321-493d-8a10-d472b26c196f" xmlns:ns3="59198b18-5f65-45b1-b03d-6c1fd5de46ca" xmlns:ns4="ca7d4b41-2d2b-433b-b291-d8c112f20227" targetNamespace="http://schemas.microsoft.com/office/2006/metadata/properties" ma:root="true" ma:fieldsID="fa60b536037e590107127bb82a0ea7c1" ns2:_="" ns3:_="" ns4:_="">
    <xsd:import namespace="51ec836f-d321-493d-8a10-d472b26c196f"/>
    <xsd:import namespace="59198b18-5f65-45b1-b03d-6c1fd5de46ca"/>
    <xsd:import namespace="ca7d4b41-2d2b-433b-b291-d8c112f20227"/>
    <xsd:element name="properties">
      <xsd:complexType>
        <xsd:sequence>
          <xsd:element name="documentManagement">
            <xsd:complexType>
              <xsd:all>
                <xsd:element ref="ns2:MemoInformation" minOccurs="0"/>
                <xsd:element ref="ns2:ContentOwner"/>
                <xsd:element ref="ns3:BusinessLineNote" minOccurs="0"/>
                <xsd:element ref="ns4:TaxCatchAll" minOccurs="0"/>
                <xsd:element ref="ns4:_dlc_DocId" minOccurs="0"/>
                <xsd:element ref="ns4:_dlc_DocIdUrl" minOccurs="0"/>
                <xsd:element ref="ns4:_dlc_DocIdPersistId" minOccurs="0"/>
                <xsd:element ref="ns3:PublicationDate" minOccurs="0"/>
                <xsd:element ref="ns3:TopicNote" minOccurs="0"/>
                <xsd:element ref="ns3:CountriesNote" minOccurs="0"/>
                <xsd:element ref="ns3:IndustrySectorsNote" minOccurs="0"/>
                <xsd:element ref="ns4:TaxCatchAllLabel" minOccurs="0"/>
                <xsd:element ref="ns3:DocumentTypesNote" minOccurs="0"/>
                <xsd:element ref="ns3:BusinessLine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ec836f-d321-493d-8a10-d472b26c196f" elementFormDefault="qualified">
    <xsd:import namespace="http://schemas.microsoft.com/office/2006/documentManagement/types"/>
    <xsd:import namespace="http://schemas.microsoft.com/office/infopath/2007/PartnerControls"/>
    <xsd:element name="MemoInformation" ma:index="3" nillable="true" ma:displayName="Memo/Information" ma:internalName="MemoInformation" ma:readOnly="false">
      <xsd:simpleType>
        <xsd:restriction base="dms:Note">
          <xsd:maxLength value="255"/>
        </xsd:restriction>
      </xsd:simpleType>
    </xsd:element>
    <xsd:element name="ContentOwner" ma:index="4" ma:displayName="Content owner" ma:internalName="ContentOwner" ma:readOnly="fals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9198b18-5f65-45b1-b03d-6c1fd5de46ca" elementFormDefault="qualified">
    <xsd:import namespace="http://schemas.microsoft.com/office/2006/documentManagement/types"/>
    <xsd:import namespace="http://schemas.microsoft.com/office/infopath/2007/PartnerControls"/>
    <xsd:element name="BusinessLineNote" ma:index="7" nillable="true" ma:taxonomy="true" ma:internalName="BusinessLineNote" ma:taxonomyFieldName="BusinessLine" ma:displayName="Business line" ma:fieldId="{3efe9999-1dc8-41b3-b499-14c694acec50}" ma:taxonomyMulti="true" ma:sspId="dc8b0a30-f401-4546-b899-404971d26d20" ma:termSetId="123cb0e2-89b2-4f64-9f0d-ea6c568a689a" ma:anchorId="00000000-0000-0000-0000-000000000000" ma:open="false" ma:isKeyword="false">
      <xsd:complexType>
        <xsd:sequence>
          <xsd:element ref="pc:Terms" minOccurs="0" maxOccurs="1"/>
        </xsd:sequence>
      </xsd:complexType>
    </xsd:element>
    <xsd:element name="PublicationDate" ma:index="17" nillable="true" ma:displayName="Publication date" ma:format="DateOnly" ma:internalName="PublicationDate" ma:readOnly="false">
      <xsd:simpleType>
        <xsd:restriction base="dms:DateTime"/>
      </xsd:simpleType>
    </xsd:element>
    <xsd:element name="TopicNote" ma:index="18" nillable="true" ma:displayName="TopicNote" ma:hidden="true" ma:internalName="TopicNote">
      <xsd:simpleType>
        <xsd:restriction base="dms:Note"/>
      </xsd:simpleType>
    </xsd:element>
    <xsd:element name="CountriesNote" ma:index="19" nillable="true" ma:taxonomy="true" ma:internalName="CountriesNote" ma:taxonomyFieldName="Countries" ma:displayName="Countries" ma:fieldId="{42ff1564-ad72-42b7-b7d7-9bccd4525f9c}" ma:taxonomyMulti="true" ma:sspId="dc8b0a30-f401-4546-b899-404971d26d20" ma:termSetId="1db37004-4826-44b4-b50d-613a5b8b38ff" ma:anchorId="00000000-0000-0000-0000-000000000000" ma:open="false" ma:isKeyword="false">
      <xsd:complexType>
        <xsd:sequence>
          <xsd:element ref="pc:Terms" minOccurs="0" maxOccurs="1"/>
        </xsd:sequence>
      </xsd:complexType>
    </xsd:element>
    <xsd:element name="IndustrySectorsNote" ma:index="21" nillable="true" ma:taxonomy="true" ma:internalName="IndustrySectorsNote" ma:taxonomyFieldName="IndustrySectors" ma:displayName="Industry sectors" ma:fieldId="{2e038e36-83e3-45a0-bb76-f3fed5645195}" ma:taxonomyMulti="true" ma:sspId="dc8b0a30-f401-4546-b899-404971d26d20" ma:termSetId="f0317d7f-3ea5-402e-93b9-c53849d79d4d" ma:anchorId="00000000-0000-0000-0000-000000000000" ma:open="false" ma:isKeyword="false">
      <xsd:complexType>
        <xsd:sequence>
          <xsd:element ref="pc:Terms" minOccurs="0" maxOccurs="1"/>
        </xsd:sequence>
      </xsd:complexType>
    </xsd:element>
    <xsd:element name="DocumentTypesNote" ma:index="23" nillable="true" ma:taxonomy="true" ma:internalName="DocumentTypesNote" ma:taxonomyFieldName="DocumentTypes" ma:displayName="Document type" ma:fieldId="{624dba61-72eb-41cd-b581-0300e88b5ee3}" ma:taxonomyMulti="true" ma:sspId="dc8b0a30-f401-4546-b899-404971d26d20" ma:termSetId="8bddbb3d-e62f-43d5-ada8-89f2a6265468" ma:anchorId="00000000-0000-0000-0000-000000000000" ma:open="false" ma:isKeyword="false">
      <xsd:complexType>
        <xsd:sequence>
          <xsd:element ref="pc:Terms" minOccurs="0" maxOccurs="1"/>
        </xsd:sequence>
      </xsd:complexType>
    </xsd:element>
    <xsd:element name="BusinessLineNote" ma:index="25" nillable="true" ma:taxonomy="true" ma:internalName="BusinessLineNote" ma:taxonomyFieldName="BusinessLine" ma:displayName="Business line" ma:fieldId="{3efe9999-1dc8-41b3-b499-14c694acec50}" ma:taxonomyMulti="true" ma:sspId="dc8b0a30-f401-4546-b899-404971d26d20" ma:termSetId="123cb0e2-89b2-4f64-9f0d-ea6c568a689a"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d4b41-2d2b-433b-b291-d8c112f20227" elementFormDefault="qualified">
    <xsd:import namespace="http://schemas.microsoft.com/office/2006/documentManagement/types"/>
    <xsd:import namespace="http://schemas.microsoft.com/office/infopath/2007/PartnerControls"/>
    <xsd:element name="TaxCatchAll" ma:index="12" nillable="true" ma:displayName="Taxonomy Catch All Column" ma:description="" ma:hidden="true" ma:list="{b274bd24-8e7f-4844-b175-d1e34064c5b9}" ma:internalName="TaxCatchAll" ma:showField="CatchAllData" ma:web="ca7d4b41-2d2b-433b-b291-d8c112f20227">
      <xsd:complexType>
        <xsd:complexContent>
          <xsd:extension base="dms:MultiChoiceLookup">
            <xsd:sequence>
              <xsd:element name="Value" type="dms:Lookup" maxOccurs="unbounded" minOccurs="0" nillable="true"/>
            </xsd:sequence>
          </xsd:extension>
        </xsd:complexContent>
      </xsd:complexType>
    </xsd:element>
    <xsd:element name="_dlc_DocId" ma:index="13" nillable="true" ma:displayName="Document ID Value" ma:description="The value of the document ID assigned to this item." ma:internalName="_dlc_DocId" ma:readOnly="true">
      <xsd:simpleType>
        <xsd:restriction base="dms:Text"/>
      </xsd:simpleType>
    </xsd:element>
    <xsd:element name="_dlc_DocIdUrl" ma:index="14"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5" nillable="true" ma:displayName="Persist ID" ma:description="Keep ID on add." ma:hidden="true" ma:internalName="_dlc_DocIdPersistId" ma:readOnly="true">
      <xsd:simpleType>
        <xsd:restriction base="dms:Boolean"/>
      </xsd:simpleType>
    </xsd:element>
    <xsd:element name="TaxCatchAllLabel" ma:index="22" nillable="true" ma:displayName="Taxonomy Catch All Column1" ma:hidden="true" ma:list="{b274bd24-8e7f-4844-b175-d1e34064c5b9}" ma:internalName="TaxCatchAllLabel" ma:readOnly="true" ma:showField="CatchAllDataLabel" ma:web="ca7d4b41-2d2b-433b-b291-d8c112f202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FD3382-9982-4861-B9A0-774D732DD8A0}">
  <ds:schemaRefs>
    <ds:schemaRef ds:uri="http://schemas.microsoft.com/sharepoint/v3/contenttype/forms"/>
  </ds:schemaRefs>
</ds:datastoreItem>
</file>

<file path=customXml/itemProps2.xml><?xml version="1.0" encoding="utf-8"?>
<ds:datastoreItem xmlns:ds="http://schemas.openxmlformats.org/officeDocument/2006/customXml" ds:itemID="{EB017249-C1F2-4624-A240-54EB6B2C2158}">
  <ds:schemaRefs>
    <ds:schemaRef ds:uri="http://schemas.microsoft.com/office/2006/metadata/longProperties"/>
  </ds:schemaRefs>
</ds:datastoreItem>
</file>

<file path=customXml/itemProps3.xml><?xml version="1.0" encoding="utf-8"?>
<ds:datastoreItem xmlns:ds="http://schemas.openxmlformats.org/officeDocument/2006/customXml" ds:itemID="{1BD05008-891F-42AE-B518-C26088E2AF8B}">
  <ds:schemaRefs>
    <ds:schemaRef ds:uri="http://schemas.microsoft.com/sharepoint/events"/>
  </ds:schemaRefs>
</ds:datastoreItem>
</file>

<file path=customXml/itemProps4.xml><?xml version="1.0" encoding="utf-8"?>
<ds:datastoreItem xmlns:ds="http://schemas.openxmlformats.org/officeDocument/2006/customXml" ds:itemID="{09BBFE82-1D81-4A04-AB52-A1850A35BB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1ec836f-d321-493d-8a10-d472b26c196f"/>
    <ds:schemaRef ds:uri="59198b18-5f65-45b1-b03d-6c1fd5de46ca"/>
    <ds:schemaRef ds:uri="ca7d4b41-2d2b-433b-b291-d8c112f20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TM03457503[[fn=Citazione]]</Template>
  <TotalTime>10728</TotalTime>
  <Words>3295</Words>
  <Application>Microsoft Office PowerPoint</Application>
  <PresentationFormat>Presentazione su schermo (4:3)</PresentationFormat>
  <Paragraphs>387</Paragraphs>
  <Slides>26</Slides>
  <Notes>26</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26</vt:i4>
      </vt:variant>
    </vt:vector>
  </HeadingPairs>
  <TitlesOfParts>
    <vt:vector size="33" baseType="lpstr">
      <vt:lpstr>Arial</vt:lpstr>
      <vt:lpstr>Georgia</vt:lpstr>
      <vt:lpstr>Times New Roman</vt:lpstr>
      <vt:lpstr>Trebuchet MS</vt:lpstr>
      <vt:lpstr>Wingdings</vt:lpstr>
      <vt:lpstr>BDO_Presentation_Default</vt:lpstr>
      <vt:lpstr>COVER layout</vt:lpstr>
      <vt:lpstr>PRINCIPIO INTERNAZIONALE SUL CONTROLLO DELLA QUALITA’ ISCQ (ITALIA) 1   Docente : Salvatore Apolito Data: 8 novembre 2018 </vt:lpstr>
      <vt:lpstr> CONTROLLO DI QUALITA’ INTERNO  SISTEMA DI CONTROLLO DELLA QUALITA’  ISQC ITALIA 1</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lpstr>Sistema di controllo della qualità</vt:lpstr>
    </vt:vector>
  </TitlesOfParts>
  <Company>BDO Stoy Hayward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GAT_SL_Template</dc:title>
  <dc:creator>Greg Owens</dc:creator>
  <cp:lastModifiedBy>Apolito Salvatore</cp:lastModifiedBy>
  <cp:revision>827</cp:revision>
  <cp:lastPrinted>2018-03-14T15:02:54Z</cp:lastPrinted>
  <dcterms:created xsi:type="dcterms:W3CDTF">2009-10-06T09:29:57Z</dcterms:created>
  <dcterms:modified xsi:type="dcterms:W3CDTF">2018-11-09T12:10:33Z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number">
    <vt:lpwstr>150909_OFF2007</vt:lpwstr>
  </property>
  <property fmtid="{D5CDD505-2E9C-101B-9397-08002B2CF9AE}" pid="3" name="_dlc_DocId">
    <vt:lpwstr>BDOI-42-468</vt:lpwstr>
  </property>
  <property fmtid="{D5CDD505-2E9C-101B-9397-08002B2CF9AE}" pid="4" name="_dlc_DocIdItemGuid">
    <vt:lpwstr>d1587c9c-24e5-4ba1-a1df-aa62a76f4ec7</vt:lpwstr>
  </property>
  <property fmtid="{D5CDD505-2E9C-101B-9397-08002B2CF9AE}" pid="5" name="_dlc_DocIdUrl">
    <vt:lpwstr>https://www.bdoconnect.com/doccenter/_layouts/DocIdRedir.aspx?ID=BDOI-42-468, BDOI-42-468</vt:lpwstr>
  </property>
  <property fmtid="{D5CDD505-2E9C-101B-9397-08002B2CF9AE}" pid="6" name="MemoInformation">
    <vt:lpwstr/>
  </property>
  <property fmtid="{D5CDD505-2E9C-101B-9397-08002B2CF9AE}" pid="7" name="IndustrySectors">
    <vt:lpwstr/>
  </property>
  <property fmtid="{D5CDD505-2E9C-101B-9397-08002B2CF9AE}" pid="8" name="Topic0">
    <vt:lpwstr/>
  </property>
  <property fmtid="{D5CDD505-2E9C-101B-9397-08002B2CF9AE}" pid="9" name="DocumentTypesNote">
    <vt:lpwstr/>
  </property>
  <property fmtid="{D5CDD505-2E9C-101B-9397-08002B2CF9AE}" pid="10" name="CountriesNote">
    <vt:lpwstr/>
  </property>
  <property fmtid="{D5CDD505-2E9C-101B-9397-08002B2CF9AE}" pid="11" name="BusinessLineNote">
    <vt:lpwstr/>
  </property>
  <property fmtid="{D5CDD505-2E9C-101B-9397-08002B2CF9AE}" pid="12" name="display_urn:schemas-microsoft-com:office:office#ContentOwner">
    <vt:lpwstr>Jane Bowen</vt:lpwstr>
  </property>
  <property fmtid="{D5CDD505-2E9C-101B-9397-08002B2CF9AE}" pid="13" name="Countries">
    <vt:lpwstr/>
  </property>
  <property fmtid="{D5CDD505-2E9C-101B-9397-08002B2CF9AE}" pid="14" name="TopicNote">
    <vt:lpwstr/>
  </property>
  <property fmtid="{D5CDD505-2E9C-101B-9397-08002B2CF9AE}" pid="15" name="BusinessLine">
    <vt:lpwstr/>
  </property>
  <property fmtid="{D5CDD505-2E9C-101B-9397-08002B2CF9AE}" pid="16" name="ContentOwner">
    <vt:lpwstr>389</vt:lpwstr>
  </property>
  <property fmtid="{D5CDD505-2E9C-101B-9397-08002B2CF9AE}" pid="17" name="IndustrySectorsNote">
    <vt:lpwstr/>
  </property>
  <property fmtid="{D5CDD505-2E9C-101B-9397-08002B2CF9AE}" pid="18" name="DocumentTypes">
    <vt:lpwstr/>
  </property>
  <property fmtid="{D5CDD505-2E9C-101B-9397-08002B2CF9AE}" pid="19" name="TaxCatchAll">
    <vt:lpwstr/>
  </property>
</Properties>
</file>