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theme/themeOverride3.xml" ContentType="application/vnd.openxmlformats-officedocument.themeOverride+xml"/>
  <Override PartName="/ppt/notesSlides/notesSlide8.xml" ContentType="application/vnd.openxmlformats-officedocument.presentationml.notesSlide+xml"/>
  <Override PartName="/ppt/theme/themeOverride4.xml" ContentType="application/vnd.openxmlformats-officedocument.themeOverride+xml"/>
  <Override PartName="/ppt/notesSlides/notesSlide9.xml" ContentType="application/vnd.openxmlformats-officedocument.presentationml.notesSlide+xml"/>
  <Override PartName="/ppt/theme/themeOverride5.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40"/>
  </p:notesMasterIdLst>
  <p:handoutMasterIdLst>
    <p:handoutMasterId r:id="rId41"/>
  </p:handoutMasterIdLst>
  <p:sldIdLst>
    <p:sldId id="577" r:id="rId4"/>
    <p:sldId id="625" r:id="rId5"/>
    <p:sldId id="626" r:id="rId6"/>
    <p:sldId id="641" r:id="rId7"/>
    <p:sldId id="628" r:id="rId8"/>
    <p:sldId id="614" r:id="rId9"/>
    <p:sldId id="615" r:id="rId10"/>
    <p:sldId id="616" r:id="rId11"/>
    <p:sldId id="617" r:id="rId12"/>
    <p:sldId id="618" r:id="rId13"/>
    <p:sldId id="579" r:id="rId14"/>
    <p:sldId id="580" r:id="rId15"/>
    <p:sldId id="590" r:id="rId16"/>
    <p:sldId id="581" r:id="rId17"/>
    <p:sldId id="582" r:id="rId18"/>
    <p:sldId id="591" r:id="rId19"/>
    <p:sldId id="583" r:id="rId20"/>
    <p:sldId id="630" r:id="rId21"/>
    <p:sldId id="642" r:id="rId22"/>
    <p:sldId id="643" r:id="rId23"/>
    <p:sldId id="651" r:id="rId24"/>
    <p:sldId id="644" r:id="rId25"/>
    <p:sldId id="645" r:id="rId26"/>
    <p:sldId id="646" r:id="rId27"/>
    <p:sldId id="647" r:id="rId28"/>
    <p:sldId id="633" r:id="rId29"/>
    <p:sldId id="634" r:id="rId30"/>
    <p:sldId id="636" r:id="rId31"/>
    <p:sldId id="637" r:id="rId32"/>
    <p:sldId id="635" r:id="rId33"/>
    <p:sldId id="627" r:id="rId34"/>
    <p:sldId id="652" r:id="rId35"/>
    <p:sldId id="653" r:id="rId36"/>
    <p:sldId id="654" r:id="rId37"/>
    <p:sldId id="655" r:id="rId38"/>
    <p:sldId id="656" r:id="rId3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CE5C22-5D40-49E5-8D73-4339D28C5730}" v="678" dt="2018-10-09T10:41:47.376"/>
  </p1510:revLst>
</p1510:revInfo>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2091" autoAdjust="0"/>
  </p:normalViewPr>
  <p:slideViewPr>
    <p:cSldViewPr snapToObjects="1">
      <p:cViewPr varScale="1">
        <p:scale>
          <a:sx n="101" d="100"/>
          <a:sy n="101" d="100"/>
        </p:scale>
        <p:origin x="126" y="174"/>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7"/>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ttista Francesca" userId="5003ffc9-fb55-4412-9627-a9adf10c4894" providerId="ADAL" clId="{D7CE5C22-5D40-49E5-8D73-4339D28C5730}"/>
    <pc:docChg chg="undo custSel addSld delSld modSld">
      <pc:chgData name="Battista Francesca" userId="5003ffc9-fb55-4412-9627-a9adf10c4894" providerId="ADAL" clId="{D7CE5C22-5D40-49E5-8D73-4339D28C5730}" dt="2018-10-09T10:41:47.376" v="672" actId="20577"/>
      <pc:docMkLst>
        <pc:docMk/>
      </pc:docMkLst>
      <pc:sldChg chg="modSp">
        <pc:chgData name="Battista Francesca" userId="5003ffc9-fb55-4412-9627-a9adf10c4894" providerId="ADAL" clId="{D7CE5C22-5D40-49E5-8D73-4339D28C5730}" dt="2018-10-09T10:36:46.676" v="649" actId="255"/>
        <pc:sldMkLst>
          <pc:docMk/>
          <pc:sldMk cId="0" sldId="577"/>
        </pc:sldMkLst>
        <pc:spChg chg="mod">
          <ac:chgData name="Battista Francesca" userId="5003ffc9-fb55-4412-9627-a9adf10c4894" providerId="ADAL" clId="{D7CE5C22-5D40-49E5-8D73-4339D28C5730}" dt="2018-10-09T10:36:46.676" v="649" actId="255"/>
          <ac:spMkLst>
            <pc:docMk/>
            <pc:sldMk cId="0" sldId="577"/>
            <ac:spMk id="4" creationId="{00000000-0000-0000-0000-000000000000}"/>
          </ac:spMkLst>
        </pc:spChg>
      </pc:sldChg>
      <pc:sldChg chg="addSp delSp modSp">
        <pc:chgData name="Battista Francesca" userId="5003ffc9-fb55-4412-9627-a9adf10c4894" providerId="ADAL" clId="{D7CE5C22-5D40-49E5-8D73-4339D28C5730}" dt="2018-10-08T14:42:07.370" v="555" actId="255"/>
        <pc:sldMkLst>
          <pc:docMk/>
          <pc:sldMk cId="2234980364" sldId="579"/>
        </pc:sldMkLst>
        <pc:spChg chg="del">
          <ac:chgData name="Battista Francesca" userId="5003ffc9-fb55-4412-9627-a9adf10c4894" providerId="ADAL" clId="{D7CE5C22-5D40-49E5-8D73-4339D28C5730}" dt="2018-10-04T15:27:07.224" v="199" actId="478"/>
          <ac:spMkLst>
            <pc:docMk/>
            <pc:sldMk cId="2234980364" sldId="579"/>
            <ac:spMk id="3" creationId="{00000000-0000-0000-0000-000000000000}"/>
          </ac:spMkLst>
        </pc:spChg>
        <pc:spChg chg="add del mod">
          <ac:chgData name="Battista Francesca" userId="5003ffc9-fb55-4412-9627-a9adf10c4894" providerId="ADAL" clId="{D7CE5C22-5D40-49E5-8D73-4339D28C5730}" dt="2018-10-04T15:27:09.102" v="200" actId="478"/>
          <ac:spMkLst>
            <pc:docMk/>
            <pc:sldMk cId="2234980364" sldId="579"/>
            <ac:spMk id="7" creationId="{5823B641-2396-4614-ABB6-314CE3D9B6F2}"/>
          </ac:spMkLst>
        </pc:spChg>
        <pc:spChg chg="add mod">
          <ac:chgData name="Battista Francesca" userId="5003ffc9-fb55-4412-9627-a9adf10c4894" providerId="ADAL" clId="{D7CE5C22-5D40-49E5-8D73-4339D28C5730}" dt="2018-10-08T14:41:51.251" v="554" actId="255"/>
          <ac:spMkLst>
            <pc:docMk/>
            <pc:sldMk cId="2234980364" sldId="579"/>
            <ac:spMk id="9" creationId="{D38BF7C6-4F3C-4257-9EC3-97F42CE9D27B}"/>
          </ac:spMkLst>
        </pc:spChg>
        <pc:spChg chg="add mod">
          <ac:chgData name="Battista Francesca" userId="5003ffc9-fb55-4412-9627-a9adf10c4894" providerId="ADAL" clId="{D7CE5C22-5D40-49E5-8D73-4339D28C5730}" dt="2018-10-08T14:42:07.370" v="555" actId="255"/>
          <ac:spMkLst>
            <pc:docMk/>
            <pc:sldMk cId="2234980364" sldId="579"/>
            <ac:spMk id="10" creationId="{434729FF-F8D0-42EE-9834-1068B56A1C81}"/>
          </ac:spMkLst>
        </pc:spChg>
        <pc:picChg chg="add mod">
          <ac:chgData name="Battista Francesca" userId="5003ffc9-fb55-4412-9627-a9adf10c4894" providerId="ADAL" clId="{D7CE5C22-5D40-49E5-8D73-4339D28C5730}" dt="2018-10-04T15:28:06.290" v="215" actId="1076"/>
          <ac:picMkLst>
            <pc:docMk/>
            <pc:sldMk cId="2234980364" sldId="579"/>
            <ac:picMk id="11" creationId="{CD352D5E-0497-45B8-A3DB-24A9B9E3CE1A}"/>
          </ac:picMkLst>
        </pc:picChg>
      </pc:sldChg>
      <pc:sldChg chg="addSp delSp modSp">
        <pc:chgData name="Battista Francesca" userId="5003ffc9-fb55-4412-9627-a9adf10c4894" providerId="ADAL" clId="{D7CE5C22-5D40-49E5-8D73-4339D28C5730}" dt="2018-10-09T10:41:32.315" v="670" actId="2710"/>
        <pc:sldMkLst>
          <pc:docMk/>
          <pc:sldMk cId="4011099465" sldId="580"/>
        </pc:sldMkLst>
        <pc:spChg chg="add del mod">
          <ac:chgData name="Battista Francesca" userId="5003ffc9-fb55-4412-9627-a9adf10c4894" providerId="ADAL" clId="{D7CE5C22-5D40-49E5-8D73-4339D28C5730}" dt="2018-10-04T15:28:45.820" v="222"/>
          <ac:spMkLst>
            <pc:docMk/>
            <pc:sldMk cId="4011099465" sldId="580"/>
            <ac:spMk id="3" creationId="{330D0B0F-75A6-4F98-9992-FF7A6AF8B569}"/>
          </ac:spMkLst>
        </pc:spChg>
        <pc:spChg chg="add del mod">
          <ac:chgData name="Battista Francesca" userId="5003ffc9-fb55-4412-9627-a9adf10c4894" providerId="ADAL" clId="{D7CE5C22-5D40-49E5-8D73-4339D28C5730}" dt="2018-10-04T15:30:41.026" v="232" actId="478"/>
          <ac:spMkLst>
            <pc:docMk/>
            <pc:sldMk cId="4011099465" sldId="580"/>
            <ac:spMk id="4" creationId="{F1BC4530-F943-47C8-8343-06F6180B44FB}"/>
          </ac:spMkLst>
        </pc:spChg>
        <pc:spChg chg="del mod">
          <ac:chgData name="Battista Francesca" userId="5003ffc9-fb55-4412-9627-a9adf10c4894" providerId="ADAL" clId="{D7CE5C22-5D40-49E5-8D73-4339D28C5730}" dt="2018-10-04T15:30:45.119" v="234" actId="478"/>
          <ac:spMkLst>
            <pc:docMk/>
            <pc:sldMk cId="4011099465" sldId="580"/>
            <ac:spMk id="5" creationId="{00000000-0000-0000-0000-000000000000}"/>
          </ac:spMkLst>
        </pc:spChg>
        <pc:spChg chg="mod">
          <ac:chgData name="Battista Francesca" userId="5003ffc9-fb55-4412-9627-a9adf10c4894" providerId="ADAL" clId="{D7CE5C22-5D40-49E5-8D73-4339D28C5730}" dt="2018-10-04T15:28:27.194" v="216" actId="6549"/>
          <ac:spMkLst>
            <pc:docMk/>
            <pc:sldMk cId="4011099465" sldId="580"/>
            <ac:spMk id="8" creationId="{00000000-0000-0000-0000-000000000000}"/>
          </ac:spMkLst>
        </pc:spChg>
        <pc:spChg chg="add mod">
          <ac:chgData name="Battista Francesca" userId="5003ffc9-fb55-4412-9627-a9adf10c4894" providerId="ADAL" clId="{D7CE5C22-5D40-49E5-8D73-4339D28C5730}" dt="2018-10-08T14:43:51.827" v="557" actId="255"/>
          <ac:spMkLst>
            <pc:docMk/>
            <pc:sldMk cId="4011099465" sldId="580"/>
            <ac:spMk id="9" creationId="{C83FE04F-A4BC-4C0F-AD08-1E44C4B701EF}"/>
          </ac:spMkLst>
        </pc:spChg>
        <pc:spChg chg="add del mod">
          <ac:chgData name="Battista Francesca" userId="5003ffc9-fb55-4412-9627-a9adf10c4894" providerId="ADAL" clId="{D7CE5C22-5D40-49E5-8D73-4339D28C5730}" dt="2018-10-04T15:30:37.949" v="231"/>
          <ac:spMkLst>
            <pc:docMk/>
            <pc:sldMk cId="4011099465" sldId="580"/>
            <ac:spMk id="10" creationId="{EBA738E7-99C2-4893-97AD-2DCBC76C4402}"/>
          </ac:spMkLst>
        </pc:spChg>
        <pc:spChg chg="add mod">
          <ac:chgData name="Battista Francesca" userId="5003ffc9-fb55-4412-9627-a9adf10c4894" providerId="ADAL" clId="{D7CE5C22-5D40-49E5-8D73-4339D28C5730}" dt="2018-10-09T10:41:32.315" v="670" actId="2710"/>
          <ac:spMkLst>
            <pc:docMk/>
            <pc:sldMk cId="4011099465" sldId="580"/>
            <ac:spMk id="12" creationId="{B48BA2F2-DF13-4233-8093-11170198A3E0}"/>
          </ac:spMkLst>
        </pc:spChg>
        <pc:spChg chg="del">
          <ac:chgData name="Battista Francesca" userId="5003ffc9-fb55-4412-9627-a9adf10c4894" providerId="ADAL" clId="{D7CE5C22-5D40-49E5-8D73-4339D28C5730}" dt="2018-10-04T15:28:37.491" v="221" actId="478"/>
          <ac:spMkLst>
            <pc:docMk/>
            <pc:sldMk cId="4011099465" sldId="580"/>
            <ac:spMk id="287746" creationId="{00000000-0000-0000-0000-000000000000}"/>
          </ac:spMkLst>
        </pc:spChg>
      </pc:sldChg>
      <pc:sldChg chg="addSp modSp">
        <pc:chgData name="Battista Francesca" userId="5003ffc9-fb55-4412-9627-a9adf10c4894" providerId="ADAL" clId="{D7CE5C22-5D40-49E5-8D73-4339D28C5730}" dt="2018-10-08T14:46:48.968" v="567" actId="255"/>
        <pc:sldMkLst>
          <pc:docMk/>
          <pc:sldMk cId="194728376" sldId="581"/>
        </pc:sldMkLst>
        <pc:spChg chg="add mod">
          <ac:chgData name="Battista Francesca" userId="5003ffc9-fb55-4412-9627-a9adf10c4894" providerId="ADAL" clId="{D7CE5C22-5D40-49E5-8D73-4339D28C5730}" dt="2018-10-08T14:46:00.696" v="566" actId="255"/>
          <ac:spMkLst>
            <pc:docMk/>
            <pc:sldMk cId="194728376" sldId="581"/>
            <ac:spMk id="9" creationId="{485B6F26-9657-4EE7-826D-E729C1549C97}"/>
          </ac:spMkLst>
        </pc:spChg>
        <pc:spChg chg="add mod">
          <ac:chgData name="Battista Francesca" userId="5003ffc9-fb55-4412-9627-a9adf10c4894" providerId="ADAL" clId="{D7CE5C22-5D40-49E5-8D73-4339D28C5730}" dt="2018-10-08T14:46:48.968" v="567" actId="255"/>
          <ac:spMkLst>
            <pc:docMk/>
            <pc:sldMk cId="194728376" sldId="581"/>
            <ac:spMk id="10" creationId="{452CF222-5257-48B2-BB22-9E689BBE61FF}"/>
          </ac:spMkLst>
        </pc:spChg>
        <pc:spChg chg="mod">
          <ac:chgData name="Battista Francesca" userId="5003ffc9-fb55-4412-9627-a9adf10c4894" providerId="ADAL" clId="{D7CE5C22-5D40-49E5-8D73-4339D28C5730}" dt="2018-10-04T15:32:05.859" v="246" actId="6549"/>
          <ac:spMkLst>
            <pc:docMk/>
            <pc:sldMk cId="194728376" sldId="581"/>
            <ac:spMk id="16" creationId="{00000000-0000-0000-0000-000000000000}"/>
          </ac:spMkLst>
        </pc:spChg>
      </pc:sldChg>
      <pc:sldChg chg="addSp delSp modSp">
        <pc:chgData name="Battista Francesca" userId="5003ffc9-fb55-4412-9627-a9adf10c4894" providerId="ADAL" clId="{D7CE5C22-5D40-49E5-8D73-4339D28C5730}" dt="2018-10-08T14:48:00.697" v="573" actId="255"/>
        <pc:sldMkLst>
          <pc:docMk/>
          <pc:sldMk cId="2713358865" sldId="582"/>
        </pc:sldMkLst>
        <pc:spChg chg="del">
          <ac:chgData name="Battista Francesca" userId="5003ffc9-fb55-4412-9627-a9adf10c4894" providerId="ADAL" clId="{D7CE5C22-5D40-49E5-8D73-4339D28C5730}" dt="2018-10-08T13:54:22.817" v="258" actId="478"/>
          <ac:spMkLst>
            <pc:docMk/>
            <pc:sldMk cId="2713358865" sldId="582"/>
            <ac:spMk id="2" creationId="{00000000-0000-0000-0000-000000000000}"/>
          </ac:spMkLst>
        </pc:spChg>
        <pc:spChg chg="del">
          <ac:chgData name="Battista Francesca" userId="5003ffc9-fb55-4412-9627-a9adf10c4894" providerId="ADAL" clId="{D7CE5C22-5D40-49E5-8D73-4339D28C5730}" dt="2018-10-08T13:54:45.977" v="259" actId="478"/>
          <ac:spMkLst>
            <pc:docMk/>
            <pc:sldMk cId="2713358865" sldId="582"/>
            <ac:spMk id="3" creationId="{00000000-0000-0000-0000-000000000000}"/>
          </ac:spMkLst>
        </pc:spChg>
        <pc:spChg chg="add del mod">
          <ac:chgData name="Battista Francesca" userId="5003ffc9-fb55-4412-9627-a9adf10c4894" providerId="ADAL" clId="{D7CE5C22-5D40-49E5-8D73-4339D28C5730}" dt="2018-10-08T14:47:39.569" v="569" actId="478"/>
          <ac:spMkLst>
            <pc:docMk/>
            <pc:sldMk cId="2713358865" sldId="582"/>
            <ac:spMk id="5" creationId="{BC254010-7385-4F4F-8EDE-170ED385606B}"/>
          </ac:spMkLst>
        </pc:spChg>
        <pc:spChg chg="add mod">
          <ac:chgData name="Battista Francesca" userId="5003ffc9-fb55-4412-9627-a9adf10c4894" providerId="ADAL" clId="{D7CE5C22-5D40-49E5-8D73-4339D28C5730}" dt="2018-10-08T14:47:48.301" v="571" actId="255"/>
          <ac:spMkLst>
            <pc:docMk/>
            <pc:sldMk cId="2713358865" sldId="582"/>
            <ac:spMk id="7" creationId="{4C091D3C-BEC9-433D-A530-26AE3CE67A3A}"/>
          </ac:spMkLst>
        </pc:spChg>
        <pc:spChg chg="add del mod">
          <ac:chgData name="Battista Francesca" userId="5003ffc9-fb55-4412-9627-a9adf10c4894" providerId="ADAL" clId="{D7CE5C22-5D40-49E5-8D73-4339D28C5730}" dt="2018-10-08T13:54:53.600" v="262" actId="478"/>
          <ac:spMkLst>
            <pc:docMk/>
            <pc:sldMk cId="2713358865" sldId="582"/>
            <ac:spMk id="10" creationId="{038C1182-7A25-4274-B076-E7E2068E438C}"/>
          </ac:spMkLst>
        </pc:spChg>
        <pc:spChg chg="add del">
          <ac:chgData name="Battista Francesca" userId="5003ffc9-fb55-4412-9627-a9adf10c4894" providerId="ADAL" clId="{D7CE5C22-5D40-49E5-8D73-4339D28C5730}" dt="2018-10-08T13:54:51.680" v="261"/>
          <ac:spMkLst>
            <pc:docMk/>
            <pc:sldMk cId="2713358865" sldId="582"/>
            <ac:spMk id="11" creationId="{83214049-E0FA-41B4-A8D3-7E7C432F3552}"/>
          </ac:spMkLst>
        </pc:spChg>
        <pc:spChg chg="add mod">
          <ac:chgData name="Battista Francesca" userId="5003ffc9-fb55-4412-9627-a9adf10c4894" providerId="ADAL" clId="{D7CE5C22-5D40-49E5-8D73-4339D28C5730}" dt="2018-10-08T14:48:00.697" v="573" actId="255"/>
          <ac:spMkLst>
            <pc:docMk/>
            <pc:sldMk cId="2713358865" sldId="582"/>
            <ac:spMk id="12" creationId="{ED435E2E-AE8C-4CE3-83ED-F0977F94D13F}"/>
          </ac:spMkLst>
        </pc:spChg>
      </pc:sldChg>
      <pc:sldChg chg="addSp delSp modSp">
        <pc:chgData name="Battista Francesca" userId="5003ffc9-fb55-4412-9627-a9adf10c4894" providerId="ADAL" clId="{D7CE5C22-5D40-49E5-8D73-4339D28C5730}" dt="2018-10-08T14:49:38.189" v="584" actId="255"/>
        <pc:sldMkLst>
          <pc:docMk/>
          <pc:sldMk cId="4055198882" sldId="583"/>
        </pc:sldMkLst>
        <pc:spChg chg="mod">
          <ac:chgData name="Battista Francesca" userId="5003ffc9-fb55-4412-9627-a9adf10c4894" providerId="ADAL" clId="{D7CE5C22-5D40-49E5-8D73-4339D28C5730}" dt="2018-10-08T14:49:33.045" v="583" actId="255"/>
          <ac:spMkLst>
            <pc:docMk/>
            <pc:sldMk cId="4055198882" sldId="583"/>
            <ac:spMk id="2" creationId="{00000000-0000-0000-0000-000000000000}"/>
          </ac:spMkLst>
        </pc:spChg>
        <pc:spChg chg="del">
          <ac:chgData name="Battista Francesca" userId="5003ffc9-fb55-4412-9627-a9adf10c4894" providerId="ADAL" clId="{D7CE5C22-5D40-49E5-8D73-4339D28C5730}" dt="2018-10-08T13:56:36.511" v="277" actId="478"/>
          <ac:spMkLst>
            <pc:docMk/>
            <pc:sldMk cId="4055198882" sldId="583"/>
            <ac:spMk id="3" creationId="{00000000-0000-0000-0000-000000000000}"/>
          </ac:spMkLst>
        </pc:spChg>
        <pc:spChg chg="add del mod">
          <ac:chgData name="Battista Francesca" userId="5003ffc9-fb55-4412-9627-a9adf10c4894" providerId="ADAL" clId="{D7CE5C22-5D40-49E5-8D73-4339D28C5730}" dt="2018-10-08T13:56:38.355" v="278" actId="478"/>
          <ac:spMkLst>
            <pc:docMk/>
            <pc:sldMk cId="4055198882" sldId="583"/>
            <ac:spMk id="5" creationId="{8B003A39-4C26-4C89-9A08-441ED5F435F0}"/>
          </ac:spMkLst>
        </pc:spChg>
        <pc:spChg chg="add mod">
          <ac:chgData name="Battista Francesca" userId="5003ffc9-fb55-4412-9627-a9adf10c4894" providerId="ADAL" clId="{D7CE5C22-5D40-49E5-8D73-4339D28C5730}" dt="2018-10-08T14:49:38.189" v="584" actId="255"/>
          <ac:spMkLst>
            <pc:docMk/>
            <pc:sldMk cId="4055198882" sldId="583"/>
            <ac:spMk id="9" creationId="{5859243C-EC5D-4E4D-9593-3F7DCDFF6C2C}"/>
          </ac:spMkLst>
        </pc:spChg>
      </pc:sldChg>
      <pc:sldChg chg="del">
        <pc:chgData name="Battista Francesca" userId="5003ffc9-fb55-4412-9627-a9adf10c4894" providerId="ADAL" clId="{D7CE5C22-5D40-49E5-8D73-4339D28C5730}" dt="2018-10-08T14:05:57.404" v="375" actId="2696"/>
        <pc:sldMkLst>
          <pc:docMk/>
          <pc:sldMk cId="157491127" sldId="585"/>
        </pc:sldMkLst>
      </pc:sldChg>
      <pc:sldChg chg="addSp delSp modSp">
        <pc:chgData name="Battista Francesca" userId="5003ffc9-fb55-4412-9627-a9adf10c4894" providerId="ADAL" clId="{D7CE5C22-5D40-49E5-8D73-4339D28C5730}" dt="2018-10-08T14:45:45.983" v="564"/>
        <pc:sldMkLst>
          <pc:docMk/>
          <pc:sldMk cId="929248214" sldId="590"/>
        </pc:sldMkLst>
        <pc:spChg chg="add del mod">
          <ac:chgData name="Battista Francesca" userId="5003ffc9-fb55-4412-9627-a9adf10c4894" providerId="ADAL" clId="{D7CE5C22-5D40-49E5-8D73-4339D28C5730}" dt="2018-10-04T15:31:45.844" v="242" actId="478"/>
          <ac:spMkLst>
            <pc:docMk/>
            <pc:sldMk cId="929248214" sldId="590"/>
            <ac:spMk id="3" creationId="{8B9CCD7E-D65C-45B0-A64A-A73482D936CE}"/>
          </ac:spMkLst>
        </pc:spChg>
        <pc:spChg chg="add mod">
          <ac:chgData name="Battista Francesca" userId="5003ffc9-fb55-4412-9627-a9adf10c4894" providerId="ADAL" clId="{D7CE5C22-5D40-49E5-8D73-4339D28C5730}" dt="2018-10-08T14:45:13.281" v="561" actId="255"/>
          <ac:spMkLst>
            <pc:docMk/>
            <pc:sldMk cId="929248214" sldId="590"/>
            <ac:spMk id="4" creationId="{13250C39-0DC4-4135-84C7-8980DD0DC8D7}"/>
          </ac:spMkLst>
        </pc:spChg>
        <pc:spChg chg="mod">
          <ac:chgData name="Battista Francesca" userId="5003ffc9-fb55-4412-9627-a9adf10c4894" providerId="ADAL" clId="{D7CE5C22-5D40-49E5-8D73-4339D28C5730}" dt="2018-10-04T15:31:39.721" v="239" actId="6549"/>
          <ac:spMkLst>
            <pc:docMk/>
            <pc:sldMk cId="929248214" sldId="590"/>
            <ac:spMk id="8" creationId="{00000000-0000-0000-0000-000000000000}"/>
          </ac:spMkLst>
        </pc:spChg>
        <pc:spChg chg="add">
          <ac:chgData name="Battista Francesca" userId="5003ffc9-fb55-4412-9627-a9adf10c4894" providerId="ADAL" clId="{D7CE5C22-5D40-49E5-8D73-4339D28C5730}" dt="2018-10-08T14:45:45.983" v="564"/>
          <ac:spMkLst>
            <pc:docMk/>
            <pc:sldMk cId="929248214" sldId="590"/>
            <ac:spMk id="9" creationId="{4812CD97-6697-43AC-A92D-18EADA56ED49}"/>
          </ac:spMkLst>
        </pc:spChg>
        <pc:spChg chg="del mod">
          <ac:chgData name="Battista Francesca" userId="5003ffc9-fb55-4412-9627-a9adf10c4894" providerId="ADAL" clId="{D7CE5C22-5D40-49E5-8D73-4339D28C5730}" dt="2018-10-04T15:31:44.626" v="241" actId="478"/>
          <ac:spMkLst>
            <pc:docMk/>
            <pc:sldMk cId="929248214" sldId="590"/>
            <ac:spMk id="287746" creationId="{00000000-0000-0000-0000-000000000000}"/>
          </ac:spMkLst>
        </pc:spChg>
      </pc:sldChg>
      <pc:sldChg chg="addSp delSp modSp">
        <pc:chgData name="Battista Francesca" userId="5003ffc9-fb55-4412-9627-a9adf10c4894" providerId="ADAL" clId="{D7CE5C22-5D40-49E5-8D73-4339D28C5730}" dt="2018-10-08T14:49:21.912" v="581" actId="20577"/>
        <pc:sldMkLst>
          <pc:docMk/>
          <pc:sldMk cId="3309714555" sldId="591"/>
        </pc:sldMkLst>
        <pc:spChg chg="del">
          <ac:chgData name="Battista Francesca" userId="5003ffc9-fb55-4412-9627-a9adf10c4894" providerId="ADAL" clId="{D7CE5C22-5D40-49E5-8D73-4339D28C5730}" dt="2018-10-08T13:55:18.047" v="265" actId="478"/>
          <ac:spMkLst>
            <pc:docMk/>
            <pc:sldMk cId="3309714555" sldId="591"/>
            <ac:spMk id="2" creationId="{00000000-0000-0000-0000-000000000000}"/>
          </ac:spMkLst>
        </pc:spChg>
        <pc:spChg chg="del">
          <ac:chgData name="Battista Francesca" userId="5003ffc9-fb55-4412-9627-a9adf10c4894" providerId="ADAL" clId="{D7CE5C22-5D40-49E5-8D73-4339D28C5730}" dt="2018-10-08T13:55:24.237" v="268" actId="478"/>
          <ac:spMkLst>
            <pc:docMk/>
            <pc:sldMk cId="3309714555" sldId="591"/>
            <ac:spMk id="3" creationId="{00000000-0000-0000-0000-000000000000}"/>
          </ac:spMkLst>
        </pc:spChg>
        <pc:spChg chg="add del mod">
          <ac:chgData name="Battista Francesca" userId="5003ffc9-fb55-4412-9627-a9adf10c4894" providerId="ADAL" clId="{D7CE5C22-5D40-49E5-8D73-4339D28C5730}" dt="2018-10-08T13:55:19.437" v="266"/>
          <ac:spMkLst>
            <pc:docMk/>
            <pc:sldMk cId="3309714555" sldId="591"/>
            <ac:spMk id="5" creationId="{5105FD63-1B9B-468B-A83E-B620C2D49560}"/>
          </ac:spMkLst>
        </pc:spChg>
        <pc:spChg chg="add mod">
          <ac:chgData name="Battista Francesca" userId="5003ffc9-fb55-4412-9627-a9adf10c4894" providerId="ADAL" clId="{D7CE5C22-5D40-49E5-8D73-4339D28C5730}" dt="2018-10-08T14:48:34.702" v="575" actId="255"/>
          <ac:spMkLst>
            <pc:docMk/>
            <pc:sldMk cId="3309714555" sldId="591"/>
            <ac:spMk id="9" creationId="{D253C585-0C07-4515-94D7-45C3170F084F}"/>
          </ac:spMkLst>
        </pc:spChg>
        <pc:spChg chg="add del mod">
          <ac:chgData name="Battista Francesca" userId="5003ffc9-fb55-4412-9627-a9adf10c4894" providerId="ADAL" clId="{D7CE5C22-5D40-49E5-8D73-4339D28C5730}" dt="2018-10-08T13:55:26.002" v="269" actId="478"/>
          <ac:spMkLst>
            <pc:docMk/>
            <pc:sldMk cId="3309714555" sldId="591"/>
            <ac:spMk id="10" creationId="{867BD336-6DB3-48A2-9A18-53BCDA2934E5}"/>
          </ac:spMkLst>
        </pc:spChg>
        <pc:spChg chg="add mod">
          <ac:chgData name="Battista Francesca" userId="5003ffc9-fb55-4412-9627-a9adf10c4894" providerId="ADAL" clId="{D7CE5C22-5D40-49E5-8D73-4339D28C5730}" dt="2018-10-08T14:49:21.912" v="581" actId="20577"/>
          <ac:spMkLst>
            <pc:docMk/>
            <pc:sldMk cId="3309714555" sldId="591"/>
            <ac:spMk id="11" creationId="{602F62A2-AF48-4E67-AC07-6843EE0FB763}"/>
          </ac:spMkLst>
        </pc:spChg>
      </pc:sldChg>
      <pc:sldChg chg="del">
        <pc:chgData name="Battista Francesca" userId="5003ffc9-fb55-4412-9627-a9adf10c4894" providerId="ADAL" clId="{D7CE5C22-5D40-49E5-8D73-4339D28C5730}" dt="2018-10-08T14:05:57.498" v="379" actId="2696"/>
        <pc:sldMkLst>
          <pc:docMk/>
          <pc:sldMk cId="495730722" sldId="596"/>
        </pc:sldMkLst>
      </pc:sldChg>
      <pc:sldChg chg="del">
        <pc:chgData name="Battista Francesca" userId="5003ffc9-fb55-4412-9627-a9adf10c4894" providerId="ADAL" clId="{D7CE5C22-5D40-49E5-8D73-4339D28C5730}" dt="2018-10-08T14:05:57.529" v="380" actId="2696"/>
        <pc:sldMkLst>
          <pc:docMk/>
          <pc:sldMk cId="604043217" sldId="597"/>
        </pc:sldMkLst>
      </pc:sldChg>
      <pc:sldChg chg="del">
        <pc:chgData name="Battista Francesca" userId="5003ffc9-fb55-4412-9627-a9adf10c4894" providerId="ADAL" clId="{D7CE5C22-5D40-49E5-8D73-4339D28C5730}" dt="2018-10-08T14:05:57.560" v="382" actId="2696"/>
        <pc:sldMkLst>
          <pc:docMk/>
          <pc:sldMk cId="566899703" sldId="598"/>
        </pc:sldMkLst>
      </pc:sldChg>
      <pc:sldChg chg="del">
        <pc:chgData name="Battista Francesca" userId="5003ffc9-fb55-4412-9627-a9adf10c4894" providerId="ADAL" clId="{D7CE5C22-5D40-49E5-8D73-4339D28C5730}" dt="2018-10-08T14:05:57.607" v="384" actId="2696"/>
        <pc:sldMkLst>
          <pc:docMk/>
          <pc:sldMk cId="2637381409" sldId="600"/>
        </pc:sldMkLst>
      </pc:sldChg>
      <pc:sldChg chg="del">
        <pc:chgData name="Battista Francesca" userId="5003ffc9-fb55-4412-9627-a9adf10c4894" providerId="ADAL" clId="{D7CE5C22-5D40-49E5-8D73-4339D28C5730}" dt="2018-10-08T14:05:57.623" v="385" actId="2696"/>
        <pc:sldMkLst>
          <pc:docMk/>
          <pc:sldMk cId="20169763" sldId="601"/>
        </pc:sldMkLst>
      </pc:sldChg>
      <pc:sldChg chg="del">
        <pc:chgData name="Battista Francesca" userId="5003ffc9-fb55-4412-9627-a9adf10c4894" providerId="ADAL" clId="{D7CE5C22-5D40-49E5-8D73-4339D28C5730}" dt="2018-10-08T14:05:57.639" v="386" actId="2696"/>
        <pc:sldMkLst>
          <pc:docMk/>
          <pc:sldMk cId="3771943742" sldId="602"/>
        </pc:sldMkLst>
      </pc:sldChg>
      <pc:sldChg chg="del">
        <pc:chgData name="Battista Francesca" userId="5003ffc9-fb55-4412-9627-a9adf10c4894" providerId="ADAL" clId="{D7CE5C22-5D40-49E5-8D73-4339D28C5730}" dt="2018-10-08T14:05:57.670" v="387" actId="2696"/>
        <pc:sldMkLst>
          <pc:docMk/>
          <pc:sldMk cId="4280076730" sldId="603"/>
        </pc:sldMkLst>
      </pc:sldChg>
      <pc:sldChg chg="del">
        <pc:chgData name="Battista Francesca" userId="5003ffc9-fb55-4412-9627-a9adf10c4894" providerId="ADAL" clId="{D7CE5C22-5D40-49E5-8D73-4339D28C5730}" dt="2018-10-08T14:05:57.685" v="388" actId="2696"/>
        <pc:sldMkLst>
          <pc:docMk/>
          <pc:sldMk cId="2725051458" sldId="604"/>
        </pc:sldMkLst>
      </pc:sldChg>
      <pc:sldChg chg="del">
        <pc:chgData name="Battista Francesca" userId="5003ffc9-fb55-4412-9627-a9adf10c4894" providerId="ADAL" clId="{D7CE5C22-5D40-49E5-8D73-4339D28C5730}" dt="2018-10-08T14:05:57.701" v="389" actId="2696"/>
        <pc:sldMkLst>
          <pc:docMk/>
          <pc:sldMk cId="3069863920" sldId="606"/>
        </pc:sldMkLst>
      </pc:sldChg>
      <pc:sldChg chg="del">
        <pc:chgData name="Battista Francesca" userId="5003ffc9-fb55-4412-9627-a9adf10c4894" providerId="ADAL" clId="{D7CE5C22-5D40-49E5-8D73-4339D28C5730}" dt="2018-10-08T14:05:57.717" v="390" actId="2696"/>
        <pc:sldMkLst>
          <pc:docMk/>
          <pc:sldMk cId="214277592" sldId="607"/>
        </pc:sldMkLst>
      </pc:sldChg>
      <pc:sldChg chg="del">
        <pc:chgData name="Battista Francesca" userId="5003ffc9-fb55-4412-9627-a9adf10c4894" providerId="ADAL" clId="{D7CE5C22-5D40-49E5-8D73-4339D28C5730}" dt="2018-10-08T14:05:57.732" v="391" actId="2696"/>
        <pc:sldMkLst>
          <pc:docMk/>
          <pc:sldMk cId="2577819760" sldId="608"/>
        </pc:sldMkLst>
      </pc:sldChg>
      <pc:sldChg chg="del">
        <pc:chgData name="Battista Francesca" userId="5003ffc9-fb55-4412-9627-a9adf10c4894" providerId="ADAL" clId="{D7CE5C22-5D40-49E5-8D73-4339D28C5730}" dt="2018-10-08T14:05:57.795" v="395" actId="2696"/>
        <pc:sldMkLst>
          <pc:docMk/>
          <pc:sldMk cId="824523994" sldId="610"/>
        </pc:sldMkLst>
      </pc:sldChg>
      <pc:sldChg chg="del">
        <pc:chgData name="Battista Francesca" userId="5003ffc9-fb55-4412-9627-a9adf10c4894" providerId="ADAL" clId="{D7CE5C22-5D40-49E5-8D73-4339D28C5730}" dt="2018-10-08T14:05:57.810" v="396" actId="2696"/>
        <pc:sldMkLst>
          <pc:docMk/>
          <pc:sldMk cId="208616444" sldId="611"/>
        </pc:sldMkLst>
      </pc:sldChg>
      <pc:sldChg chg="del">
        <pc:chgData name="Battista Francesca" userId="5003ffc9-fb55-4412-9627-a9adf10c4894" providerId="ADAL" clId="{D7CE5C22-5D40-49E5-8D73-4339D28C5730}" dt="2018-10-08T14:05:57.810" v="397" actId="2696"/>
        <pc:sldMkLst>
          <pc:docMk/>
          <pc:sldMk cId="2426296823" sldId="612"/>
        </pc:sldMkLst>
      </pc:sldChg>
      <pc:sldChg chg="addSp delSp modSp">
        <pc:chgData name="Battista Francesca" userId="5003ffc9-fb55-4412-9627-a9adf10c4894" providerId="ADAL" clId="{D7CE5C22-5D40-49E5-8D73-4339D28C5730}" dt="2018-10-08T14:21:19.290" v="533" actId="1076"/>
        <pc:sldMkLst>
          <pc:docMk/>
          <pc:sldMk cId="3486739990" sldId="614"/>
        </pc:sldMkLst>
        <pc:spChg chg="del">
          <ac:chgData name="Battista Francesca" userId="5003ffc9-fb55-4412-9627-a9adf10c4894" providerId="ADAL" clId="{D7CE5C22-5D40-49E5-8D73-4339D28C5730}" dt="2018-10-04T15:21:05.684" v="138" actId="478"/>
          <ac:spMkLst>
            <pc:docMk/>
            <pc:sldMk cId="3486739990" sldId="614"/>
            <ac:spMk id="3" creationId="{00000000-0000-0000-0000-000000000000}"/>
          </ac:spMkLst>
        </pc:spChg>
        <pc:spChg chg="add del mod">
          <ac:chgData name="Battista Francesca" userId="5003ffc9-fb55-4412-9627-a9adf10c4894" providerId="ADAL" clId="{D7CE5C22-5D40-49E5-8D73-4339D28C5730}" dt="2018-10-04T15:21:07.290" v="139"/>
          <ac:spMkLst>
            <pc:docMk/>
            <pc:sldMk cId="3486739990" sldId="614"/>
            <ac:spMk id="6" creationId="{D6E568D1-7FA9-4FA1-B8FA-EDF7907B2851}"/>
          </ac:spMkLst>
        </pc:spChg>
        <pc:spChg chg="add del">
          <ac:chgData name="Battista Francesca" userId="5003ffc9-fb55-4412-9627-a9adf10c4894" providerId="ADAL" clId="{D7CE5C22-5D40-49E5-8D73-4339D28C5730}" dt="2018-10-04T15:21:10.330" v="140" actId="478"/>
          <ac:spMkLst>
            <pc:docMk/>
            <pc:sldMk cId="3486739990" sldId="614"/>
            <ac:spMk id="8" creationId="{631C9B64-CB1E-4FE6-B379-19E8A221B233}"/>
          </ac:spMkLst>
        </pc:spChg>
        <pc:spChg chg="add del mod">
          <ac:chgData name="Battista Francesca" userId="5003ffc9-fb55-4412-9627-a9adf10c4894" providerId="ADAL" clId="{D7CE5C22-5D40-49E5-8D73-4339D28C5730}" dt="2018-10-04T15:21:11.967" v="141" actId="478"/>
          <ac:spMkLst>
            <pc:docMk/>
            <pc:sldMk cId="3486739990" sldId="614"/>
            <ac:spMk id="10" creationId="{21545AA1-A743-4D8A-80EE-D67ACEE1ACC0}"/>
          </ac:spMkLst>
        </pc:spChg>
        <pc:spChg chg="add del">
          <ac:chgData name="Battista Francesca" userId="5003ffc9-fb55-4412-9627-a9adf10c4894" providerId="ADAL" clId="{D7CE5C22-5D40-49E5-8D73-4339D28C5730}" dt="2018-10-04T15:21:15.568" v="143" actId="478"/>
          <ac:spMkLst>
            <pc:docMk/>
            <pc:sldMk cId="3486739990" sldId="614"/>
            <ac:spMk id="11" creationId="{0FC02953-8917-4DA6-9963-31BC3ABBAA03}"/>
          </ac:spMkLst>
        </pc:spChg>
        <pc:spChg chg="add del mod">
          <ac:chgData name="Battista Francesca" userId="5003ffc9-fb55-4412-9627-a9adf10c4894" providerId="ADAL" clId="{D7CE5C22-5D40-49E5-8D73-4339D28C5730}" dt="2018-10-04T15:21:30.213" v="146" actId="478"/>
          <ac:spMkLst>
            <pc:docMk/>
            <pc:sldMk cId="3486739990" sldId="614"/>
            <ac:spMk id="12" creationId="{10EC7FAC-4E3C-4265-BF75-EECCBC63252F}"/>
          </ac:spMkLst>
        </pc:spChg>
        <pc:spChg chg="add mod">
          <ac:chgData name="Battista Francesca" userId="5003ffc9-fb55-4412-9627-a9adf10c4894" providerId="ADAL" clId="{D7CE5C22-5D40-49E5-8D73-4339D28C5730}" dt="2018-10-08T14:21:06.703" v="530" actId="255"/>
          <ac:spMkLst>
            <pc:docMk/>
            <pc:sldMk cId="3486739990" sldId="614"/>
            <ac:spMk id="13" creationId="{DEAAE91B-C817-41E3-9047-261846B3D2E7}"/>
          </ac:spMkLst>
        </pc:spChg>
        <pc:spChg chg="add mod">
          <ac:chgData name="Battista Francesca" userId="5003ffc9-fb55-4412-9627-a9adf10c4894" providerId="ADAL" clId="{D7CE5C22-5D40-49E5-8D73-4339D28C5730}" dt="2018-10-08T14:21:19.290" v="533" actId="1076"/>
          <ac:spMkLst>
            <pc:docMk/>
            <pc:sldMk cId="3486739990" sldId="614"/>
            <ac:spMk id="14" creationId="{0ADE0B27-8C56-495A-BCF5-56B59D2D6B28}"/>
          </ac:spMkLst>
        </pc:spChg>
      </pc:sldChg>
      <pc:sldChg chg="addSp delSp modSp">
        <pc:chgData name="Battista Francesca" userId="5003ffc9-fb55-4412-9627-a9adf10c4894" providerId="ADAL" clId="{D7CE5C22-5D40-49E5-8D73-4339D28C5730}" dt="2018-10-08T14:39:03.047" v="536" actId="255"/>
        <pc:sldMkLst>
          <pc:docMk/>
          <pc:sldMk cId="885450583" sldId="615"/>
        </pc:sldMkLst>
        <pc:spChg chg="del">
          <ac:chgData name="Battista Francesca" userId="5003ffc9-fb55-4412-9627-a9adf10c4894" providerId="ADAL" clId="{D7CE5C22-5D40-49E5-8D73-4339D28C5730}" dt="2018-10-04T15:22:22.094" v="152" actId="478"/>
          <ac:spMkLst>
            <pc:docMk/>
            <pc:sldMk cId="885450583" sldId="615"/>
            <ac:spMk id="3" creationId="{00000000-0000-0000-0000-000000000000}"/>
          </ac:spMkLst>
        </pc:spChg>
        <pc:spChg chg="add del mod">
          <ac:chgData name="Battista Francesca" userId="5003ffc9-fb55-4412-9627-a9adf10c4894" providerId="ADAL" clId="{D7CE5C22-5D40-49E5-8D73-4339D28C5730}" dt="2018-10-04T15:22:23.777" v="153"/>
          <ac:spMkLst>
            <pc:docMk/>
            <pc:sldMk cId="885450583" sldId="615"/>
            <ac:spMk id="7" creationId="{132D7A9D-4D55-4403-A6EA-FA0C1229408F}"/>
          </ac:spMkLst>
        </pc:spChg>
        <pc:spChg chg="add del">
          <ac:chgData name="Battista Francesca" userId="5003ffc9-fb55-4412-9627-a9adf10c4894" providerId="ADAL" clId="{D7CE5C22-5D40-49E5-8D73-4339D28C5730}" dt="2018-10-04T15:22:25.555" v="154" actId="478"/>
          <ac:spMkLst>
            <pc:docMk/>
            <pc:sldMk cId="885450583" sldId="615"/>
            <ac:spMk id="8" creationId="{0E15FF48-3BF7-4A29-9B8F-FB8C8DF273EA}"/>
          </ac:spMkLst>
        </pc:spChg>
        <pc:spChg chg="add del mod">
          <ac:chgData name="Battista Francesca" userId="5003ffc9-fb55-4412-9627-a9adf10c4894" providerId="ADAL" clId="{D7CE5C22-5D40-49E5-8D73-4339D28C5730}" dt="2018-10-04T15:22:29.001" v="155" actId="478"/>
          <ac:spMkLst>
            <pc:docMk/>
            <pc:sldMk cId="885450583" sldId="615"/>
            <ac:spMk id="10" creationId="{595D4EB4-A9BF-4F62-9DAB-1E504BB1A0C4}"/>
          </ac:spMkLst>
        </pc:spChg>
        <pc:spChg chg="add mod">
          <ac:chgData name="Battista Francesca" userId="5003ffc9-fb55-4412-9627-a9adf10c4894" providerId="ADAL" clId="{D7CE5C22-5D40-49E5-8D73-4339D28C5730}" dt="2018-10-08T14:38:51.320" v="535" actId="255"/>
          <ac:spMkLst>
            <pc:docMk/>
            <pc:sldMk cId="885450583" sldId="615"/>
            <ac:spMk id="11" creationId="{4B6B8FBD-4A03-41DE-BBBD-38B78E682FA4}"/>
          </ac:spMkLst>
        </pc:spChg>
        <pc:spChg chg="add mod">
          <ac:chgData name="Battista Francesca" userId="5003ffc9-fb55-4412-9627-a9adf10c4894" providerId="ADAL" clId="{D7CE5C22-5D40-49E5-8D73-4339D28C5730}" dt="2018-10-08T14:39:03.047" v="536" actId="255"/>
          <ac:spMkLst>
            <pc:docMk/>
            <pc:sldMk cId="885450583" sldId="615"/>
            <ac:spMk id="12" creationId="{306E31FE-75B6-4CC1-9EAB-70367E32A621}"/>
          </ac:spMkLst>
        </pc:spChg>
        <pc:picChg chg="mod">
          <ac:chgData name="Battista Francesca" userId="5003ffc9-fb55-4412-9627-a9adf10c4894" providerId="ADAL" clId="{D7CE5C22-5D40-49E5-8D73-4339D28C5730}" dt="2018-10-04T15:22:34.617" v="157" actId="1076"/>
          <ac:picMkLst>
            <pc:docMk/>
            <pc:sldMk cId="885450583" sldId="615"/>
            <ac:picMk id="5" creationId="{00000000-0000-0000-0000-000000000000}"/>
          </ac:picMkLst>
        </pc:picChg>
      </pc:sldChg>
      <pc:sldChg chg="addSp delSp modSp">
        <pc:chgData name="Battista Francesca" userId="5003ffc9-fb55-4412-9627-a9adf10c4894" providerId="ADAL" clId="{D7CE5C22-5D40-49E5-8D73-4339D28C5730}" dt="2018-10-08T14:39:20.377" v="539" actId="255"/>
        <pc:sldMkLst>
          <pc:docMk/>
          <pc:sldMk cId="1905990760" sldId="616"/>
        </pc:sldMkLst>
        <pc:spChg chg="del">
          <ac:chgData name="Battista Francesca" userId="5003ffc9-fb55-4412-9627-a9adf10c4894" providerId="ADAL" clId="{D7CE5C22-5D40-49E5-8D73-4339D28C5730}" dt="2018-10-04T15:23:31.214" v="163" actId="478"/>
          <ac:spMkLst>
            <pc:docMk/>
            <pc:sldMk cId="1905990760" sldId="616"/>
            <ac:spMk id="3" creationId="{00000000-0000-0000-0000-000000000000}"/>
          </ac:spMkLst>
        </pc:spChg>
        <pc:spChg chg="add del mod">
          <ac:chgData name="Battista Francesca" userId="5003ffc9-fb55-4412-9627-a9adf10c4894" providerId="ADAL" clId="{D7CE5C22-5D40-49E5-8D73-4339D28C5730}" dt="2018-10-04T15:23:37.585" v="164" actId="478"/>
          <ac:spMkLst>
            <pc:docMk/>
            <pc:sldMk cId="1905990760" sldId="616"/>
            <ac:spMk id="7" creationId="{E88DBB21-DE62-416C-85B3-B50CE75DCBF7}"/>
          </ac:spMkLst>
        </pc:spChg>
        <pc:spChg chg="add mod">
          <ac:chgData name="Battista Francesca" userId="5003ffc9-fb55-4412-9627-a9adf10c4894" providerId="ADAL" clId="{D7CE5C22-5D40-49E5-8D73-4339D28C5730}" dt="2018-10-08T14:39:14.868" v="538" actId="255"/>
          <ac:spMkLst>
            <pc:docMk/>
            <pc:sldMk cId="1905990760" sldId="616"/>
            <ac:spMk id="8" creationId="{82FABD7E-2949-48B4-9BD7-BD293432FCA8}"/>
          </ac:spMkLst>
        </pc:spChg>
        <pc:spChg chg="add mod">
          <ac:chgData name="Battista Francesca" userId="5003ffc9-fb55-4412-9627-a9adf10c4894" providerId="ADAL" clId="{D7CE5C22-5D40-49E5-8D73-4339D28C5730}" dt="2018-10-08T14:39:20.377" v="539" actId="255"/>
          <ac:spMkLst>
            <pc:docMk/>
            <pc:sldMk cId="1905990760" sldId="616"/>
            <ac:spMk id="9" creationId="{98D79BA2-06B9-4DF7-A0CD-E3BB52DE9DB9}"/>
          </ac:spMkLst>
        </pc:spChg>
        <pc:picChg chg="add mod">
          <ac:chgData name="Battista Francesca" userId="5003ffc9-fb55-4412-9627-a9adf10c4894" providerId="ADAL" clId="{D7CE5C22-5D40-49E5-8D73-4339D28C5730}" dt="2018-10-04T15:24:30.123" v="174" actId="14100"/>
          <ac:picMkLst>
            <pc:docMk/>
            <pc:sldMk cId="1905990760" sldId="616"/>
            <ac:picMk id="10" creationId="{9C7AB706-4774-4BAC-8021-95915E2E0EA5}"/>
          </ac:picMkLst>
        </pc:picChg>
      </pc:sldChg>
      <pc:sldChg chg="addSp delSp modSp">
        <pc:chgData name="Battista Francesca" userId="5003ffc9-fb55-4412-9627-a9adf10c4894" providerId="ADAL" clId="{D7CE5C22-5D40-49E5-8D73-4339D28C5730}" dt="2018-10-08T14:39:48.059" v="545" actId="1076"/>
        <pc:sldMkLst>
          <pc:docMk/>
          <pc:sldMk cId="2250234561" sldId="617"/>
        </pc:sldMkLst>
        <pc:spChg chg="del">
          <ac:chgData name="Battista Francesca" userId="5003ffc9-fb55-4412-9627-a9adf10c4894" providerId="ADAL" clId="{D7CE5C22-5D40-49E5-8D73-4339D28C5730}" dt="2018-10-04T15:24:44.888" v="175" actId="478"/>
          <ac:spMkLst>
            <pc:docMk/>
            <pc:sldMk cId="2250234561" sldId="617"/>
            <ac:spMk id="3" creationId="{00000000-0000-0000-0000-000000000000}"/>
          </ac:spMkLst>
        </pc:spChg>
        <pc:spChg chg="add del mod">
          <ac:chgData name="Battista Francesca" userId="5003ffc9-fb55-4412-9627-a9adf10c4894" providerId="ADAL" clId="{D7CE5C22-5D40-49E5-8D73-4339D28C5730}" dt="2018-10-04T15:24:47.183" v="176" actId="478"/>
          <ac:spMkLst>
            <pc:docMk/>
            <pc:sldMk cId="2250234561" sldId="617"/>
            <ac:spMk id="7" creationId="{5C5E6192-57B2-40B9-AF76-FFE4D1A4B318}"/>
          </ac:spMkLst>
        </pc:spChg>
        <pc:spChg chg="add mod">
          <ac:chgData name="Battista Francesca" userId="5003ffc9-fb55-4412-9627-a9adf10c4894" providerId="ADAL" clId="{D7CE5C22-5D40-49E5-8D73-4339D28C5730}" dt="2018-10-08T14:39:34.908" v="542" actId="255"/>
          <ac:spMkLst>
            <pc:docMk/>
            <pc:sldMk cId="2250234561" sldId="617"/>
            <ac:spMk id="8" creationId="{0B72B7BC-C014-4565-91A2-924AD14B6687}"/>
          </ac:spMkLst>
        </pc:spChg>
        <pc:spChg chg="add mod">
          <ac:chgData name="Battista Francesca" userId="5003ffc9-fb55-4412-9627-a9adf10c4894" providerId="ADAL" clId="{D7CE5C22-5D40-49E5-8D73-4339D28C5730}" dt="2018-10-08T14:39:44.351" v="544" actId="255"/>
          <ac:spMkLst>
            <pc:docMk/>
            <pc:sldMk cId="2250234561" sldId="617"/>
            <ac:spMk id="9" creationId="{5311EC2E-6C49-4DAD-8841-F329412C6378}"/>
          </ac:spMkLst>
        </pc:spChg>
        <pc:picChg chg="add mod">
          <ac:chgData name="Battista Francesca" userId="5003ffc9-fb55-4412-9627-a9adf10c4894" providerId="ADAL" clId="{D7CE5C22-5D40-49E5-8D73-4339D28C5730}" dt="2018-10-08T14:39:48.059" v="545" actId="1076"/>
          <ac:picMkLst>
            <pc:docMk/>
            <pc:sldMk cId="2250234561" sldId="617"/>
            <ac:picMk id="10" creationId="{3016C930-3485-4435-A0BD-A8714EB62380}"/>
          </ac:picMkLst>
        </pc:picChg>
      </pc:sldChg>
      <pc:sldChg chg="addSp delSp modSp">
        <pc:chgData name="Battista Francesca" userId="5003ffc9-fb55-4412-9627-a9adf10c4894" providerId="ADAL" clId="{D7CE5C22-5D40-49E5-8D73-4339D28C5730}" dt="2018-10-08T14:41:06.781" v="552" actId="20577"/>
        <pc:sldMkLst>
          <pc:docMk/>
          <pc:sldMk cId="1812941906" sldId="618"/>
        </pc:sldMkLst>
        <pc:spChg chg="del mod">
          <ac:chgData name="Battista Francesca" userId="5003ffc9-fb55-4412-9627-a9adf10c4894" providerId="ADAL" clId="{D7CE5C22-5D40-49E5-8D73-4339D28C5730}" dt="2018-10-04T15:26:24.649" v="189" actId="478"/>
          <ac:spMkLst>
            <pc:docMk/>
            <pc:sldMk cId="1812941906" sldId="618"/>
            <ac:spMk id="3" creationId="{00000000-0000-0000-0000-000000000000}"/>
          </ac:spMkLst>
        </pc:spChg>
        <pc:spChg chg="add mod">
          <ac:chgData name="Battista Francesca" userId="5003ffc9-fb55-4412-9627-a9adf10c4894" providerId="ADAL" clId="{D7CE5C22-5D40-49E5-8D73-4339D28C5730}" dt="2018-10-08T14:41:06.781" v="552" actId="20577"/>
          <ac:spMkLst>
            <pc:docMk/>
            <pc:sldMk cId="1812941906" sldId="618"/>
            <ac:spMk id="4" creationId="{3E966E9B-CBAF-4D82-8753-F2B84142797B}"/>
          </ac:spMkLst>
        </pc:spChg>
        <pc:spChg chg="add mod">
          <ac:chgData name="Battista Francesca" userId="5003ffc9-fb55-4412-9627-a9adf10c4894" providerId="ADAL" clId="{D7CE5C22-5D40-49E5-8D73-4339D28C5730}" dt="2018-10-08T14:39:59.669" v="547" actId="255"/>
          <ac:spMkLst>
            <pc:docMk/>
            <pc:sldMk cId="1812941906" sldId="618"/>
            <ac:spMk id="7" creationId="{81BEC819-BD66-4F18-B588-CB47CC48292D}"/>
          </ac:spMkLst>
        </pc:spChg>
      </pc:sldChg>
      <pc:sldChg chg="addSp delSp modSp">
        <pc:chgData name="Battista Francesca" userId="5003ffc9-fb55-4412-9627-a9adf10c4894" providerId="ADAL" clId="{D7CE5C22-5D40-49E5-8D73-4339D28C5730}" dt="2018-10-08T14:18:26.120" v="510" actId="20577"/>
        <pc:sldMkLst>
          <pc:docMk/>
          <pc:sldMk cId="148114621" sldId="625"/>
        </pc:sldMkLst>
        <pc:spChg chg="add mod">
          <ac:chgData name="Battista Francesca" userId="5003ffc9-fb55-4412-9627-a9adf10c4894" providerId="ADAL" clId="{D7CE5C22-5D40-49E5-8D73-4339D28C5730}" dt="2018-10-08T14:18:26.120" v="510" actId="20577"/>
          <ac:spMkLst>
            <pc:docMk/>
            <pc:sldMk cId="148114621" sldId="625"/>
            <ac:spMk id="2" creationId="{8C6CE22F-D9A1-4740-B635-4BB7C62D0D4B}"/>
          </ac:spMkLst>
        </pc:spChg>
        <pc:spChg chg="del mod">
          <ac:chgData name="Battista Francesca" userId="5003ffc9-fb55-4412-9627-a9adf10c4894" providerId="ADAL" clId="{D7CE5C22-5D40-49E5-8D73-4339D28C5730}" dt="2018-10-04T15:15:45.355" v="106"/>
          <ac:spMkLst>
            <pc:docMk/>
            <pc:sldMk cId="148114621" sldId="625"/>
            <ac:spMk id="4" creationId="{00000000-0000-0000-0000-000000000000}"/>
          </ac:spMkLst>
        </pc:spChg>
        <pc:spChg chg="add mod">
          <ac:chgData name="Battista Francesca" userId="5003ffc9-fb55-4412-9627-a9adf10c4894" providerId="ADAL" clId="{D7CE5C22-5D40-49E5-8D73-4339D28C5730}" dt="2018-10-08T14:17:43.346" v="487" actId="255"/>
          <ac:spMkLst>
            <pc:docMk/>
            <pc:sldMk cId="148114621" sldId="625"/>
            <ac:spMk id="7" creationId="{8A8FA82D-8189-45F5-8861-7E15553F684E}"/>
          </ac:spMkLst>
        </pc:spChg>
      </pc:sldChg>
      <pc:sldChg chg="addSp delSp modSp">
        <pc:chgData name="Battista Francesca" userId="5003ffc9-fb55-4412-9627-a9adf10c4894" providerId="ADAL" clId="{D7CE5C22-5D40-49E5-8D73-4339D28C5730}" dt="2018-10-09T10:37:01.846" v="651" actId="20577"/>
        <pc:sldMkLst>
          <pc:docMk/>
          <pc:sldMk cId="3102073497" sldId="626"/>
        </pc:sldMkLst>
        <pc:spChg chg="add del mod">
          <ac:chgData name="Battista Francesca" userId="5003ffc9-fb55-4412-9627-a9adf10c4894" providerId="ADAL" clId="{D7CE5C22-5D40-49E5-8D73-4339D28C5730}" dt="2018-10-04T15:17:18.856" v="118" actId="478"/>
          <ac:spMkLst>
            <pc:docMk/>
            <pc:sldMk cId="3102073497" sldId="626"/>
            <ac:spMk id="3" creationId="{A2958030-0B14-4286-B623-FF0C7B734B0C}"/>
          </ac:spMkLst>
        </pc:spChg>
        <pc:spChg chg="del">
          <ac:chgData name="Battista Francesca" userId="5003ffc9-fb55-4412-9627-a9adf10c4894" providerId="ADAL" clId="{D7CE5C22-5D40-49E5-8D73-4339D28C5730}" dt="2018-10-04T15:17:11.464" v="115" actId="478"/>
          <ac:spMkLst>
            <pc:docMk/>
            <pc:sldMk cId="3102073497" sldId="626"/>
            <ac:spMk id="4" creationId="{00000000-0000-0000-0000-000000000000}"/>
          </ac:spMkLst>
        </pc:spChg>
        <pc:spChg chg="add mod">
          <ac:chgData name="Battista Francesca" userId="5003ffc9-fb55-4412-9627-a9adf10c4894" providerId="ADAL" clId="{D7CE5C22-5D40-49E5-8D73-4339D28C5730}" dt="2018-10-08T14:19:45.089" v="517" actId="255"/>
          <ac:spMkLst>
            <pc:docMk/>
            <pc:sldMk cId="3102073497" sldId="626"/>
            <ac:spMk id="7" creationId="{7BA280D4-56F6-4BE1-BD56-E89353BCD28F}"/>
          </ac:spMkLst>
        </pc:spChg>
        <pc:spChg chg="add mod">
          <ac:chgData name="Battista Francesca" userId="5003ffc9-fb55-4412-9627-a9adf10c4894" providerId="ADAL" clId="{D7CE5C22-5D40-49E5-8D73-4339D28C5730}" dt="2018-10-09T10:37:01.846" v="651" actId="20577"/>
          <ac:spMkLst>
            <pc:docMk/>
            <pc:sldMk cId="3102073497" sldId="626"/>
            <ac:spMk id="8" creationId="{ECDD8AFF-4747-4CAE-925A-7C277EBF16DB}"/>
          </ac:spMkLst>
        </pc:spChg>
        <pc:picChg chg="add del">
          <ac:chgData name="Battista Francesca" userId="5003ffc9-fb55-4412-9627-a9adf10c4894" providerId="ADAL" clId="{D7CE5C22-5D40-49E5-8D73-4339D28C5730}" dt="2018-10-04T15:17:15.729" v="117" actId="478"/>
          <ac:picMkLst>
            <pc:docMk/>
            <pc:sldMk cId="3102073497" sldId="626"/>
            <ac:picMk id="5" creationId="{00000000-0000-0000-0000-000000000000}"/>
          </ac:picMkLst>
        </pc:picChg>
      </pc:sldChg>
      <pc:sldChg chg="addSp delSp modSp">
        <pc:chgData name="Battista Francesca" userId="5003ffc9-fb55-4412-9627-a9adf10c4894" providerId="ADAL" clId="{D7CE5C22-5D40-49E5-8D73-4339D28C5730}" dt="2018-10-08T14:54:03.647" v="627" actId="255"/>
        <pc:sldMkLst>
          <pc:docMk/>
          <pc:sldMk cId="3297024572" sldId="627"/>
        </pc:sldMkLst>
        <pc:spChg chg="del mod">
          <ac:chgData name="Battista Francesca" userId="5003ffc9-fb55-4412-9627-a9adf10c4894" providerId="ADAL" clId="{D7CE5C22-5D40-49E5-8D73-4339D28C5730}" dt="2018-10-08T14:05:48.142" v="374" actId="478"/>
          <ac:spMkLst>
            <pc:docMk/>
            <pc:sldMk cId="3297024572" sldId="627"/>
            <ac:spMk id="2" creationId="{00000000-0000-0000-0000-000000000000}"/>
          </ac:spMkLst>
        </pc:spChg>
        <pc:spChg chg="add del mod">
          <ac:chgData name="Battista Francesca" userId="5003ffc9-fb55-4412-9627-a9adf10c4894" providerId="ADAL" clId="{D7CE5C22-5D40-49E5-8D73-4339D28C5730}" dt="2018-10-08T14:06:38.060" v="403" actId="478"/>
          <ac:spMkLst>
            <pc:docMk/>
            <pc:sldMk cId="3297024572" sldId="627"/>
            <ac:spMk id="3" creationId="{3341C223-1988-4D07-87B6-97ED5F006B26}"/>
          </ac:spMkLst>
        </pc:spChg>
        <pc:spChg chg="add mod">
          <ac:chgData name="Battista Francesca" userId="5003ffc9-fb55-4412-9627-a9adf10c4894" providerId="ADAL" clId="{D7CE5C22-5D40-49E5-8D73-4339D28C5730}" dt="2018-10-08T14:54:03.647" v="627" actId="255"/>
          <ac:spMkLst>
            <pc:docMk/>
            <pc:sldMk cId="3297024572" sldId="627"/>
            <ac:spMk id="8" creationId="{430E98C2-6F77-44BB-8804-CC2399317969}"/>
          </ac:spMkLst>
        </pc:spChg>
        <pc:picChg chg="add mod">
          <ac:chgData name="Battista Francesca" userId="5003ffc9-fb55-4412-9627-a9adf10c4894" providerId="ADAL" clId="{D7CE5C22-5D40-49E5-8D73-4339D28C5730}" dt="2018-10-08T14:12:55.538" v="465" actId="1076"/>
          <ac:picMkLst>
            <pc:docMk/>
            <pc:sldMk cId="3297024572" sldId="627"/>
            <ac:picMk id="4" creationId="{97F520CF-8DEF-415E-B4B5-0593384EEDC9}"/>
          </ac:picMkLst>
        </pc:picChg>
      </pc:sldChg>
      <pc:sldChg chg="addSp delSp modSp">
        <pc:chgData name="Battista Francesca" userId="5003ffc9-fb55-4412-9627-a9adf10c4894" providerId="ADAL" clId="{D7CE5C22-5D40-49E5-8D73-4339D28C5730}" dt="2018-10-09T10:37:21.844" v="653" actId="20577"/>
        <pc:sldMkLst>
          <pc:docMk/>
          <pc:sldMk cId="997816665" sldId="628"/>
        </pc:sldMkLst>
        <pc:spChg chg="add del mod">
          <ac:chgData name="Battista Francesca" userId="5003ffc9-fb55-4412-9627-a9adf10c4894" providerId="ADAL" clId="{D7CE5C22-5D40-49E5-8D73-4339D28C5730}" dt="2018-10-04T15:20:24.962" v="132" actId="478"/>
          <ac:spMkLst>
            <pc:docMk/>
            <pc:sldMk cId="997816665" sldId="628"/>
            <ac:spMk id="3" creationId="{6AD32C06-AE20-4DB8-9104-F30CDDB27FE6}"/>
          </ac:spMkLst>
        </pc:spChg>
        <pc:spChg chg="del mod">
          <ac:chgData name="Battista Francesca" userId="5003ffc9-fb55-4412-9627-a9adf10c4894" providerId="ADAL" clId="{D7CE5C22-5D40-49E5-8D73-4339D28C5730}" dt="2018-10-04T15:20:15.417" v="129" actId="478"/>
          <ac:spMkLst>
            <pc:docMk/>
            <pc:sldMk cId="997816665" sldId="628"/>
            <ac:spMk id="4" creationId="{00000000-0000-0000-0000-000000000000}"/>
          </ac:spMkLst>
        </pc:spChg>
        <pc:spChg chg="add mod">
          <ac:chgData name="Battista Francesca" userId="5003ffc9-fb55-4412-9627-a9adf10c4894" providerId="ADAL" clId="{D7CE5C22-5D40-49E5-8D73-4339D28C5730}" dt="2018-10-08T14:20:38.767" v="526" actId="255"/>
          <ac:spMkLst>
            <pc:docMk/>
            <pc:sldMk cId="997816665" sldId="628"/>
            <ac:spMk id="7" creationId="{AA7C0BA6-D953-4E8D-B08E-8FBA126BC33A}"/>
          </ac:spMkLst>
        </pc:spChg>
        <pc:spChg chg="add mod">
          <ac:chgData name="Battista Francesca" userId="5003ffc9-fb55-4412-9627-a9adf10c4894" providerId="ADAL" clId="{D7CE5C22-5D40-49E5-8D73-4339D28C5730}" dt="2018-10-09T10:37:21.844" v="653" actId="20577"/>
          <ac:spMkLst>
            <pc:docMk/>
            <pc:sldMk cId="997816665" sldId="628"/>
            <ac:spMk id="8" creationId="{3D79C990-66AB-4056-8BD2-83E69D5FDE38}"/>
          </ac:spMkLst>
        </pc:spChg>
      </pc:sldChg>
      <pc:sldChg chg="addSp delSp modSp">
        <pc:chgData name="Battista Francesca" userId="5003ffc9-fb55-4412-9627-a9adf10c4894" providerId="ADAL" clId="{D7CE5C22-5D40-49E5-8D73-4339D28C5730}" dt="2018-10-09T10:41:47.376" v="672" actId="20577"/>
        <pc:sldMkLst>
          <pc:docMk/>
          <pc:sldMk cId="4212317758" sldId="630"/>
        </pc:sldMkLst>
        <pc:spChg chg="add del mod">
          <ac:chgData name="Battista Francesca" userId="5003ffc9-fb55-4412-9627-a9adf10c4894" providerId="ADAL" clId="{D7CE5C22-5D40-49E5-8D73-4339D28C5730}" dt="2018-10-08T14:49:48.649" v="585" actId="255"/>
          <ac:spMkLst>
            <pc:docMk/>
            <pc:sldMk cId="4212317758" sldId="630"/>
            <ac:spMk id="2" creationId="{00000000-0000-0000-0000-000000000000}"/>
          </ac:spMkLst>
        </pc:spChg>
        <pc:spChg chg="del">
          <ac:chgData name="Battista Francesca" userId="5003ffc9-fb55-4412-9627-a9adf10c4894" providerId="ADAL" clId="{D7CE5C22-5D40-49E5-8D73-4339D28C5730}" dt="2018-10-08T13:57:26.808" v="287" actId="478"/>
          <ac:spMkLst>
            <pc:docMk/>
            <pc:sldMk cId="4212317758" sldId="630"/>
            <ac:spMk id="3" creationId="{00000000-0000-0000-0000-000000000000}"/>
          </ac:spMkLst>
        </pc:spChg>
        <pc:spChg chg="add del mod">
          <ac:chgData name="Battista Francesca" userId="5003ffc9-fb55-4412-9627-a9adf10c4894" providerId="ADAL" clId="{D7CE5C22-5D40-49E5-8D73-4339D28C5730}" dt="2018-10-08T13:57:30.011" v="288" actId="478"/>
          <ac:spMkLst>
            <pc:docMk/>
            <pc:sldMk cId="4212317758" sldId="630"/>
            <ac:spMk id="5" creationId="{5B602EEA-10E5-4C97-979C-3F9BF565AB92}"/>
          </ac:spMkLst>
        </pc:spChg>
        <pc:spChg chg="add del">
          <ac:chgData name="Battista Francesca" userId="5003ffc9-fb55-4412-9627-a9adf10c4894" providerId="ADAL" clId="{D7CE5C22-5D40-49E5-8D73-4339D28C5730}" dt="2018-10-08T13:57:15.903" v="285"/>
          <ac:spMkLst>
            <pc:docMk/>
            <pc:sldMk cId="4212317758" sldId="630"/>
            <ac:spMk id="8" creationId="{818956DE-D18B-4A82-B50E-C0B529EA5A02}"/>
          </ac:spMkLst>
        </pc:spChg>
        <pc:spChg chg="add mod">
          <ac:chgData name="Battista Francesca" userId="5003ffc9-fb55-4412-9627-a9adf10c4894" providerId="ADAL" clId="{D7CE5C22-5D40-49E5-8D73-4339D28C5730}" dt="2018-10-09T10:41:47.376" v="672" actId="20577"/>
          <ac:spMkLst>
            <pc:docMk/>
            <pc:sldMk cId="4212317758" sldId="630"/>
            <ac:spMk id="9" creationId="{B5B184DF-BEB0-482E-BA8A-061D74005257}"/>
          </ac:spMkLst>
        </pc:spChg>
      </pc:sldChg>
      <pc:sldChg chg="addSp delSp modSp">
        <pc:chgData name="Battista Francesca" userId="5003ffc9-fb55-4412-9627-a9adf10c4894" providerId="ADAL" clId="{D7CE5C22-5D40-49E5-8D73-4339D28C5730}" dt="2018-10-08T14:52:47.355" v="613" actId="5793"/>
        <pc:sldMkLst>
          <pc:docMk/>
          <pc:sldMk cId="3410964318" sldId="633"/>
        </pc:sldMkLst>
        <pc:spChg chg="add del mod">
          <ac:chgData name="Battista Francesca" userId="5003ffc9-fb55-4412-9627-a9adf10c4894" providerId="ADAL" clId="{D7CE5C22-5D40-49E5-8D73-4339D28C5730}" dt="2018-10-08T14:02:41.137" v="339" actId="478"/>
          <ac:spMkLst>
            <pc:docMk/>
            <pc:sldMk cId="3410964318" sldId="633"/>
            <ac:spMk id="3" creationId="{09278D5B-C7F5-4C95-BD89-60763D8FE7FA}"/>
          </ac:spMkLst>
        </pc:spChg>
        <pc:spChg chg="add mod">
          <ac:chgData name="Battista Francesca" userId="5003ffc9-fb55-4412-9627-a9adf10c4894" providerId="ADAL" clId="{D7CE5C22-5D40-49E5-8D73-4339D28C5730}" dt="2018-10-08T14:52:47.355" v="613" actId="5793"/>
          <ac:spMkLst>
            <pc:docMk/>
            <pc:sldMk cId="3410964318" sldId="633"/>
            <ac:spMk id="8" creationId="{23C4EDDC-6D6C-48E6-820A-819F8FB89045}"/>
          </ac:spMkLst>
        </pc:spChg>
        <pc:spChg chg="mod">
          <ac:chgData name="Battista Francesca" userId="5003ffc9-fb55-4412-9627-a9adf10c4894" providerId="ADAL" clId="{D7CE5C22-5D40-49E5-8D73-4339D28C5730}" dt="2018-10-08T14:52:39.743" v="611" actId="1076"/>
          <ac:spMkLst>
            <pc:docMk/>
            <pc:sldMk cId="3410964318" sldId="633"/>
            <ac:spMk id="151554" creationId="{00000000-0000-0000-0000-000000000000}"/>
          </ac:spMkLst>
        </pc:spChg>
        <pc:spChg chg="del">
          <ac:chgData name="Battista Francesca" userId="5003ffc9-fb55-4412-9627-a9adf10c4894" providerId="ADAL" clId="{D7CE5C22-5D40-49E5-8D73-4339D28C5730}" dt="2018-10-08T14:02:36.225" v="337" actId="478"/>
          <ac:spMkLst>
            <pc:docMk/>
            <pc:sldMk cId="3410964318" sldId="633"/>
            <ac:spMk id="151555" creationId="{00000000-0000-0000-0000-000000000000}"/>
          </ac:spMkLst>
        </pc:spChg>
      </pc:sldChg>
      <pc:sldChg chg="addSp delSp modSp">
        <pc:chgData name="Battista Francesca" userId="5003ffc9-fb55-4412-9627-a9adf10c4894" providerId="ADAL" clId="{D7CE5C22-5D40-49E5-8D73-4339D28C5730}" dt="2018-10-08T14:53:06.604" v="617" actId="255"/>
        <pc:sldMkLst>
          <pc:docMk/>
          <pc:sldMk cId="3634546688" sldId="634"/>
        </pc:sldMkLst>
        <pc:spChg chg="add del mod">
          <ac:chgData name="Battista Francesca" userId="5003ffc9-fb55-4412-9627-a9adf10c4894" providerId="ADAL" clId="{D7CE5C22-5D40-49E5-8D73-4339D28C5730}" dt="2018-10-08T14:03:22.342" v="348" actId="478"/>
          <ac:spMkLst>
            <pc:docMk/>
            <pc:sldMk cId="3634546688" sldId="634"/>
            <ac:spMk id="3" creationId="{83E616A3-299E-461D-9B6F-18FB6E84009D}"/>
          </ac:spMkLst>
        </pc:spChg>
        <pc:spChg chg="mod">
          <ac:chgData name="Battista Francesca" userId="5003ffc9-fb55-4412-9627-a9adf10c4894" providerId="ADAL" clId="{D7CE5C22-5D40-49E5-8D73-4339D28C5730}" dt="2018-10-08T14:52:59.475" v="616" actId="1076"/>
          <ac:spMkLst>
            <pc:docMk/>
            <pc:sldMk cId="3634546688" sldId="634"/>
            <ac:spMk id="6" creationId="{00000000-0000-0000-0000-000000000000}"/>
          </ac:spMkLst>
        </pc:spChg>
        <pc:spChg chg="add mod">
          <ac:chgData name="Battista Francesca" userId="5003ffc9-fb55-4412-9627-a9adf10c4894" providerId="ADAL" clId="{D7CE5C22-5D40-49E5-8D73-4339D28C5730}" dt="2018-10-08T14:53:06.604" v="617" actId="255"/>
          <ac:spMkLst>
            <pc:docMk/>
            <pc:sldMk cId="3634546688" sldId="634"/>
            <ac:spMk id="9" creationId="{3848DC2A-A38F-4AA8-83E2-58B6CBEE73F5}"/>
          </ac:spMkLst>
        </pc:spChg>
        <pc:spChg chg="del">
          <ac:chgData name="Battista Francesca" userId="5003ffc9-fb55-4412-9627-a9adf10c4894" providerId="ADAL" clId="{D7CE5C22-5D40-49E5-8D73-4339D28C5730}" dt="2018-10-08T14:03:20.544" v="347" actId="478"/>
          <ac:spMkLst>
            <pc:docMk/>
            <pc:sldMk cId="3634546688" sldId="634"/>
            <ac:spMk id="152579" creationId="{00000000-0000-0000-0000-000000000000}"/>
          </ac:spMkLst>
        </pc:spChg>
      </pc:sldChg>
      <pc:sldChg chg="addSp delSp modSp">
        <pc:chgData name="Battista Francesca" userId="5003ffc9-fb55-4412-9627-a9adf10c4894" providerId="ADAL" clId="{D7CE5C22-5D40-49E5-8D73-4339D28C5730}" dt="2018-10-08T15:07:52.967" v="647" actId="114"/>
        <pc:sldMkLst>
          <pc:docMk/>
          <pc:sldMk cId="3814128109" sldId="635"/>
        </pc:sldMkLst>
        <pc:spChg chg="add del mod">
          <ac:chgData name="Battista Francesca" userId="5003ffc9-fb55-4412-9627-a9adf10c4894" providerId="ADAL" clId="{D7CE5C22-5D40-49E5-8D73-4339D28C5730}" dt="2018-10-08T14:05:09.514" v="370" actId="478"/>
          <ac:spMkLst>
            <pc:docMk/>
            <pc:sldMk cId="3814128109" sldId="635"/>
            <ac:spMk id="3" creationId="{CEC0B739-67F7-43A4-B16B-AFD8C6E15C12}"/>
          </ac:spMkLst>
        </pc:spChg>
        <pc:spChg chg="mod">
          <ac:chgData name="Battista Francesca" userId="5003ffc9-fb55-4412-9627-a9adf10c4894" providerId="ADAL" clId="{D7CE5C22-5D40-49E5-8D73-4339D28C5730}" dt="2018-10-08T15:07:52.967" v="647" actId="114"/>
          <ac:spMkLst>
            <pc:docMk/>
            <pc:sldMk cId="3814128109" sldId="635"/>
            <ac:spMk id="6" creationId="{00000000-0000-0000-0000-000000000000}"/>
          </ac:spMkLst>
        </pc:spChg>
        <pc:spChg chg="add mod">
          <ac:chgData name="Battista Francesca" userId="5003ffc9-fb55-4412-9627-a9adf10c4894" providerId="ADAL" clId="{D7CE5C22-5D40-49E5-8D73-4339D28C5730}" dt="2018-10-08T14:53:56.876" v="626" actId="255"/>
          <ac:spMkLst>
            <pc:docMk/>
            <pc:sldMk cId="3814128109" sldId="635"/>
            <ac:spMk id="9" creationId="{5260336A-5FE9-4E28-A606-E88B10108124}"/>
          </ac:spMkLst>
        </pc:spChg>
        <pc:spChg chg="del">
          <ac:chgData name="Battista Francesca" userId="5003ffc9-fb55-4412-9627-a9adf10c4894" providerId="ADAL" clId="{D7CE5C22-5D40-49E5-8D73-4339D28C5730}" dt="2018-10-08T14:05:07.130" v="369" actId="478"/>
          <ac:spMkLst>
            <pc:docMk/>
            <pc:sldMk cId="3814128109" sldId="635"/>
            <ac:spMk id="153603" creationId="{00000000-0000-0000-0000-000000000000}"/>
          </ac:spMkLst>
        </pc:spChg>
      </pc:sldChg>
      <pc:sldChg chg="addSp delSp modSp">
        <pc:chgData name="Battista Francesca" userId="5003ffc9-fb55-4412-9627-a9adf10c4894" providerId="ADAL" clId="{D7CE5C22-5D40-49E5-8D73-4339D28C5730}" dt="2018-10-08T14:53:26.958" v="620" actId="255"/>
        <pc:sldMkLst>
          <pc:docMk/>
          <pc:sldMk cId="1295436957" sldId="636"/>
        </pc:sldMkLst>
        <pc:spChg chg="add del mod">
          <ac:chgData name="Battista Francesca" userId="5003ffc9-fb55-4412-9627-a9adf10c4894" providerId="ADAL" clId="{D7CE5C22-5D40-49E5-8D73-4339D28C5730}" dt="2018-10-08T14:04:02.551" v="356" actId="478"/>
          <ac:spMkLst>
            <pc:docMk/>
            <pc:sldMk cId="1295436957" sldId="636"/>
            <ac:spMk id="3" creationId="{CC6AA673-1EF1-4B3B-9A54-C9429B5A8CDB}"/>
          </ac:spMkLst>
        </pc:spChg>
        <pc:spChg chg="mod">
          <ac:chgData name="Battista Francesca" userId="5003ffc9-fb55-4412-9627-a9adf10c4894" providerId="ADAL" clId="{D7CE5C22-5D40-49E5-8D73-4339D28C5730}" dt="2018-10-08T14:53:21.151" v="619" actId="255"/>
          <ac:spMkLst>
            <pc:docMk/>
            <pc:sldMk cId="1295436957" sldId="636"/>
            <ac:spMk id="7" creationId="{00000000-0000-0000-0000-000000000000}"/>
          </ac:spMkLst>
        </pc:spChg>
        <pc:spChg chg="add mod">
          <ac:chgData name="Battista Francesca" userId="5003ffc9-fb55-4412-9627-a9adf10c4894" providerId="ADAL" clId="{D7CE5C22-5D40-49E5-8D73-4339D28C5730}" dt="2018-10-08T14:53:26.958" v="620" actId="255"/>
          <ac:spMkLst>
            <pc:docMk/>
            <pc:sldMk cId="1295436957" sldId="636"/>
            <ac:spMk id="9" creationId="{AF9D1C77-249F-43E4-9656-F025DFA620A1}"/>
          </ac:spMkLst>
        </pc:spChg>
        <pc:spChg chg="del mod">
          <ac:chgData name="Battista Francesca" userId="5003ffc9-fb55-4412-9627-a9adf10c4894" providerId="ADAL" clId="{D7CE5C22-5D40-49E5-8D73-4339D28C5730}" dt="2018-10-08T14:04:00.160" v="355" actId="478"/>
          <ac:spMkLst>
            <pc:docMk/>
            <pc:sldMk cId="1295436957" sldId="636"/>
            <ac:spMk id="154627" creationId="{00000000-0000-0000-0000-000000000000}"/>
          </ac:spMkLst>
        </pc:spChg>
      </pc:sldChg>
      <pc:sldChg chg="addSp delSp modSp">
        <pc:chgData name="Battista Francesca" userId="5003ffc9-fb55-4412-9627-a9adf10c4894" providerId="ADAL" clId="{D7CE5C22-5D40-49E5-8D73-4339D28C5730}" dt="2018-10-08T14:53:41.686" v="623" actId="255"/>
        <pc:sldMkLst>
          <pc:docMk/>
          <pc:sldMk cId="1552736798" sldId="637"/>
        </pc:sldMkLst>
        <pc:spChg chg="add del mod">
          <ac:chgData name="Battista Francesca" userId="5003ffc9-fb55-4412-9627-a9adf10c4894" providerId="ADAL" clId="{D7CE5C22-5D40-49E5-8D73-4339D28C5730}" dt="2018-10-08T14:04:36.686" v="363" actId="478"/>
          <ac:spMkLst>
            <pc:docMk/>
            <pc:sldMk cId="1552736798" sldId="637"/>
            <ac:spMk id="3" creationId="{70C55044-AD43-4561-A3B5-4E4271C5B88D}"/>
          </ac:spMkLst>
        </pc:spChg>
        <pc:spChg chg="mod">
          <ac:chgData name="Battista Francesca" userId="5003ffc9-fb55-4412-9627-a9adf10c4894" providerId="ADAL" clId="{D7CE5C22-5D40-49E5-8D73-4339D28C5730}" dt="2018-10-08T14:53:37.375" v="622" actId="1076"/>
          <ac:spMkLst>
            <pc:docMk/>
            <pc:sldMk cId="1552736798" sldId="637"/>
            <ac:spMk id="6" creationId="{00000000-0000-0000-0000-000000000000}"/>
          </ac:spMkLst>
        </pc:spChg>
        <pc:spChg chg="add mod">
          <ac:chgData name="Battista Francesca" userId="5003ffc9-fb55-4412-9627-a9adf10c4894" providerId="ADAL" clId="{D7CE5C22-5D40-49E5-8D73-4339D28C5730}" dt="2018-10-08T14:53:41.686" v="623" actId="255"/>
          <ac:spMkLst>
            <pc:docMk/>
            <pc:sldMk cId="1552736798" sldId="637"/>
            <ac:spMk id="9" creationId="{AF3BE42F-FCB7-4E02-AA4B-BC7D8E95A758}"/>
          </ac:spMkLst>
        </pc:spChg>
        <pc:spChg chg="del">
          <ac:chgData name="Battista Francesca" userId="5003ffc9-fb55-4412-9627-a9adf10c4894" providerId="ADAL" clId="{D7CE5C22-5D40-49E5-8D73-4339D28C5730}" dt="2018-10-08T14:04:34.483" v="362" actId="478"/>
          <ac:spMkLst>
            <pc:docMk/>
            <pc:sldMk cId="1552736798" sldId="637"/>
            <ac:spMk id="154627" creationId="{00000000-0000-0000-0000-000000000000}"/>
          </ac:spMkLst>
        </pc:spChg>
      </pc:sldChg>
      <pc:sldChg chg="del">
        <pc:chgData name="Battista Francesca" userId="5003ffc9-fb55-4412-9627-a9adf10c4894" providerId="ADAL" clId="{D7CE5C22-5D40-49E5-8D73-4339D28C5730}" dt="2018-10-08T14:05:57.436" v="376" actId="2696"/>
        <pc:sldMkLst>
          <pc:docMk/>
          <pc:sldMk cId="2600905189" sldId="638"/>
        </pc:sldMkLst>
      </pc:sldChg>
      <pc:sldChg chg="del">
        <pc:chgData name="Battista Francesca" userId="5003ffc9-fb55-4412-9627-a9adf10c4894" providerId="ADAL" clId="{D7CE5C22-5D40-49E5-8D73-4339D28C5730}" dt="2018-10-08T14:05:57.545" v="381" actId="2696"/>
        <pc:sldMkLst>
          <pc:docMk/>
          <pc:sldMk cId="3216591085" sldId="639"/>
        </pc:sldMkLst>
      </pc:sldChg>
      <pc:sldChg chg="del">
        <pc:chgData name="Battista Francesca" userId="5003ffc9-fb55-4412-9627-a9adf10c4894" providerId="ADAL" clId="{D7CE5C22-5D40-49E5-8D73-4339D28C5730}" dt="2018-10-08T14:05:57.576" v="383" actId="2696"/>
        <pc:sldMkLst>
          <pc:docMk/>
          <pc:sldMk cId="632385968" sldId="640"/>
        </pc:sldMkLst>
      </pc:sldChg>
      <pc:sldChg chg="addSp delSp modSp">
        <pc:chgData name="Battista Francesca" userId="5003ffc9-fb55-4412-9627-a9adf10c4894" providerId="ADAL" clId="{D7CE5C22-5D40-49E5-8D73-4339D28C5730}" dt="2018-10-08T14:20:25.158" v="524" actId="1076"/>
        <pc:sldMkLst>
          <pc:docMk/>
          <pc:sldMk cId="1710341947" sldId="641"/>
        </pc:sldMkLst>
        <pc:spChg chg="add del mod">
          <ac:chgData name="Battista Francesca" userId="5003ffc9-fb55-4412-9627-a9adf10c4894" providerId="ADAL" clId="{D7CE5C22-5D40-49E5-8D73-4339D28C5730}" dt="2018-10-04T15:19:43.806" v="124"/>
          <ac:spMkLst>
            <pc:docMk/>
            <pc:sldMk cId="1710341947" sldId="641"/>
            <ac:spMk id="3" creationId="{29B69632-9606-4E9D-8A86-104FADCD1883}"/>
          </ac:spMkLst>
        </pc:spChg>
        <pc:spChg chg="del">
          <ac:chgData name="Battista Francesca" userId="5003ffc9-fb55-4412-9627-a9adf10c4894" providerId="ADAL" clId="{D7CE5C22-5D40-49E5-8D73-4339D28C5730}" dt="2018-10-04T15:19:41.490" v="123" actId="478"/>
          <ac:spMkLst>
            <pc:docMk/>
            <pc:sldMk cId="1710341947" sldId="641"/>
            <ac:spMk id="4" creationId="{00000000-0000-0000-0000-000000000000}"/>
          </ac:spMkLst>
        </pc:spChg>
        <pc:spChg chg="add mod">
          <ac:chgData name="Battista Francesca" userId="5003ffc9-fb55-4412-9627-a9adf10c4894" providerId="ADAL" clId="{D7CE5C22-5D40-49E5-8D73-4339D28C5730}" dt="2018-10-08T14:20:25.158" v="524" actId="1076"/>
          <ac:spMkLst>
            <pc:docMk/>
            <pc:sldMk cId="1710341947" sldId="641"/>
            <ac:spMk id="7" creationId="{D8231623-53D9-469D-8AA6-25B646AA2CC3}"/>
          </ac:spMkLst>
        </pc:spChg>
        <pc:picChg chg="add mod">
          <ac:chgData name="Battista Francesca" userId="5003ffc9-fb55-4412-9627-a9adf10c4894" providerId="ADAL" clId="{D7CE5C22-5D40-49E5-8D73-4339D28C5730}" dt="2018-10-04T15:20:02.166" v="127" actId="14100"/>
          <ac:picMkLst>
            <pc:docMk/>
            <pc:sldMk cId="1710341947" sldId="641"/>
            <ac:picMk id="8" creationId="{3F8034D6-6EE8-4299-8822-7175F9CC91B4}"/>
          </ac:picMkLst>
        </pc:picChg>
      </pc:sldChg>
      <pc:sldChg chg="addSp delSp modSp">
        <pc:chgData name="Battista Francesca" userId="5003ffc9-fb55-4412-9627-a9adf10c4894" providerId="ADAL" clId="{D7CE5C22-5D40-49E5-8D73-4339D28C5730}" dt="2018-10-08T14:50:08.827" v="589" actId="255"/>
        <pc:sldMkLst>
          <pc:docMk/>
          <pc:sldMk cId="2819249133" sldId="642"/>
        </pc:sldMkLst>
        <pc:spChg chg="mod">
          <ac:chgData name="Battista Francesca" userId="5003ffc9-fb55-4412-9627-a9adf10c4894" providerId="ADAL" clId="{D7CE5C22-5D40-49E5-8D73-4339D28C5730}" dt="2018-10-08T14:50:03.779" v="588" actId="255"/>
          <ac:spMkLst>
            <pc:docMk/>
            <pc:sldMk cId="2819249133" sldId="642"/>
            <ac:spMk id="2" creationId="{00000000-0000-0000-0000-000000000000}"/>
          </ac:spMkLst>
        </pc:spChg>
        <pc:spChg chg="del">
          <ac:chgData name="Battista Francesca" userId="5003ffc9-fb55-4412-9627-a9adf10c4894" providerId="ADAL" clId="{D7CE5C22-5D40-49E5-8D73-4339D28C5730}" dt="2018-10-08T13:58:01.776" v="292" actId="478"/>
          <ac:spMkLst>
            <pc:docMk/>
            <pc:sldMk cId="2819249133" sldId="642"/>
            <ac:spMk id="3" creationId="{00000000-0000-0000-0000-000000000000}"/>
          </ac:spMkLst>
        </pc:spChg>
        <pc:spChg chg="add del mod">
          <ac:chgData name="Battista Francesca" userId="5003ffc9-fb55-4412-9627-a9adf10c4894" providerId="ADAL" clId="{D7CE5C22-5D40-49E5-8D73-4339D28C5730}" dt="2018-10-08T13:58:04.168" v="293" actId="478"/>
          <ac:spMkLst>
            <pc:docMk/>
            <pc:sldMk cId="2819249133" sldId="642"/>
            <ac:spMk id="5" creationId="{A89E43EB-BE8B-4CD7-A114-5FE9FE4277A9}"/>
          </ac:spMkLst>
        </pc:spChg>
        <pc:spChg chg="add mod">
          <ac:chgData name="Battista Francesca" userId="5003ffc9-fb55-4412-9627-a9adf10c4894" providerId="ADAL" clId="{D7CE5C22-5D40-49E5-8D73-4339D28C5730}" dt="2018-10-08T14:50:08.827" v="589" actId="255"/>
          <ac:spMkLst>
            <pc:docMk/>
            <pc:sldMk cId="2819249133" sldId="642"/>
            <ac:spMk id="8" creationId="{CAF91342-2A47-4244-A9DF-F98F8946320C}"/>
          </ac:spMkLst>
        </pc:spChg>
      </pc:sldChg>
      <pc:sldChg chg="addSp delSp modSp">
        <pc:chgData name="Battista Francesca" userId="5003ffc9-fb55-4412-9627-a9adf10c4894" providerId="ADAL" clId="{D7CE5C22-5D40-49E5-8D73-4339D28C5730}" dt="2018-10-08T14:50:24.302" v="592" actId="255"/>
        <pc:sldMkLst>
          <pc:docMk/>
          <pc:sldMk cId="2197656897" sldId="643"/>
        </pc:sldMkLst>
        <pc:spChg chg="mod">
          <ac:chgData name="Battista Francesca" userId="5003ffc9-fb55-4412-9627-a9adf10c4894" providerId="ADAL" clId="{D7CE5C22-5D40-49E5-8D73-4339D28C5730}" dt="2018-10-08T14:50:19.580" v="591" actId="255"/>
          <ac:spMkLst>
            <pc:docMk/>
            <pc:sldMk cId="2197656897" sldId="643"/>
            <ac:spMk id="2" creationId="{00000000-0000-0000-0000-000000000000}"/>
          </ac:spMkLst>
        </pc:spChg>
        <pc:spChg chg="del">
          <ac:chgData name="Battista Francesca" userId="5003ffc9-fb55-4412-9627-a9adf10c4894" providerId="ADAL" clId="{D7CE5C22-5D40-49E5-8D73-4339D28C5730}" dt="2018-10-08T13:58:34.851" v="297" actId="478"/>
          <ac:spMkLst>
            <pc:docMk/>
            <pc:sldMk cId="2197656897" sldId="643"/>
            <ac:spMk id="3" creationId="{00000000-0000-0000-0000-000000000000}"/>
          </ac:spMkLst>
        </pc:spChg>
        <pc:spChg chg="add del mod">
          <ac:chgData name="Battista Francesca" userId="5003ffc9-fb55-4412-9627-a9adf10c4894" providerId="ADAL" clId="{D7CE5C22-5D40-49E5-8D73-4339D28C5730}" dt="2018-10-08T13:58:37.150" v="298" actId="478"/>
          <ac:spMkLst>
            <pc:docMk/>
            <pc:sldMk cId="2197656897" sldId="643"/>
            <ac:spMk id="5" creationId="{B74160BF-AB8D-4C84-B402-4D4D9D50F97A}"/>
          </ac:spMkLst>
        </pc:spChg>
        <pc:spChg chg="add mod">
          <ac:chgData name="Battista Francesca" userId="5003ffc9-fb55-4412-9627-a9adf10c4894" providerId="ADAL" clId="{D7CE5C22-5D40-49E5-8D73-4339D28C5730}" dt="2018-10-08T14:50:24.302" v="592" actId="255"/>
          <ac:spMkLst>
            <pc:docMk/>
            <pc:sldMk cId="2197656897" sldId="643"/>
            <ac:spMk id="8" creationId="{ED86B331-49B8-4B1A-B574-3AAA4CAC5C81}"/>
          </ac:spMkLst>
        </pc:spChg>
      </pc:sldChg>
      <pc:sldChg chg="addSp delSp modSp">
        <pc:chgData name="Battista Francesca" userId="5003ffc9-fb55-4412-9627-a9adf10c4894" providerId="ADAL" clId="{D7CE5C22-5D40-49E5-8D73-4339D28C5730}" dt="2018-10-08T14:51:36.910" v="598" actId="255"/>
        <pc:sldMkLst>
          <pc:docMk/>
          <pc:sldMk cId="3371278278" sldId="644"/>
        </pc:sldMkLst>
        <pc:spChg chg="mod">
          <ac:chgData name="Battista Francesca" userId="5003ffc9-fb55-4412-9627-a9adf10c4894" providerId="ADAL" clId="{D7CE5C22-5D40-49E5-8D73-4339D28C5730}" dt="2018-10-08T14:51:31.857" v="597" actId="255"/>
          <ac:spMkLst>
            <pc:docMk/>
            <pc:sldMk cId="3371278278" sldId="644"/>
            <ac:spMk id="2" creationId="{00000000-0000-0000-0000-000000000000}"/>
          </ac:spMkLst>
        </pc:spChg>
        <pc:spChg chg="del">
          <ac:chgData name="Battista Francesca" userId="5003ffc9-fb55-4412-9627-a9adf10c4894" providerId="ADAL" clId="{D7CE5C22-5D40-49E5-8D73-4339D28C5730}" dt="2018-10-08T13:59:58.415" v="310" actId="478"/>
          <ac:spMkLst>
            <pc:docMk/>
            <pc:sldMk cId="3371278278" sldId="644"/>
            <ac:spMk id="3" creationId="{00000000-0000-0000-0000-000000000000}"/>
          </ac:spMkLst>
        </pc:spChg>
        <pc:spChg chg="add del mod">
          <ac:chgData name="Battista Francesca" userId="5003ffc9-fb55-4412-9627-a9adf10c4894" providerId="ADAL" clId="{D7CE5C22-5D40-49E5-8D73-4339D28C5730}" dt="2018-10-08T14:00:00.212" v="311" actId="478"/>
          <ac:spMkLst>
            <pc:docMk/>
            <pc:sldMk cId="3371278278" sldId="644"/>
            <ac:spMk id="5" creationId="{6B758F57-2FED-4BCA-A90E-AC150CC0473B}"/>
          </ac:spMkLst>
        </pc:spChg>
        <pc:spChg chg="add mod">
          <ac:chgData name="Battista Francesca" userId="5003ffc9-fb55-4412-9627-a9adf10c4894" providerId="ADAL" clId="{D7CE5C22-5D40-49E5-8D73-4339D28C5730}" dt="2018-10-08T14:51:36.910" v="598" actId="255"/>
          <ac:spMkLst>
            <pc:docMk/>
            <pc:sldMk cId="3371278278" sldId="644"/>
            <ac:spMk id="8" creationId="{CEE551A7-41B7-4F16-B176-E884AE7762FE}"/>
          </ac:spMkLst>
        </pc:spChg>
      </pc:sldChg>
      <pc:sldChg chg="addSp delSp modSp">
        <pc:chgData name="Battista Francesca" userId="5003ffc9-fb55-4412-9627-a9adf10c4894" providerId="ADAL" clId="{D7CE5C22-5D40-49E5-8D73-4339D28C5730}" dt="2018-10-08T14:51:51.412" v="601" actId="255"/>
        <pc:sldMkLst>
          <pc:docMk/>
          <pc:sldMk cId="3103436882" sldId="645"/>
        </pc:sldMkLst>
        <pc:spChg chg="mod">
          <ac:chgData name="Battista Francesca" userId="5003ffc9-fb55-4412-9627-a9adf10c4894" providerId="ADAL" clId="{D7CE5C22-5D40-49E5-8D73-4339D28C5730}" dt="2018-10-08T14:51:45.926" v="600" actId="255"/>
          <ac:spMkLst>
            <pc:docMk/>
            <pc:sldMk cId="3103436882" sldId="645"/>
            <ac:spMk id="2" creationId="{00000000-0000-0000-0000-000000000000}"/>
          </ac:spMkLst>
        </pc:spChg>
        <pc:spChg chg="del">
          <ac:chgData name="Battista Francesca" userId="5003ffc9-fb55-4412-9627-a9adf10c4894" providerId="ADAL" clId="{D7CE5C22-5D40-49E5-8D73-4339D28C5730}" dt="2018-10-08T14:00:36.959" v="316" actId="478"/>
          <ac:spMkLst>
            <pc:docMk/>
            <pc:sldMk cId="3103436882" sldId="645"/>
            <ac:spMk id="3" creationId="{00000000-0000-0000-0000-000000000000}"/>
          </ac:spMkLst>
        </pc:spChg>
        <pc:spChg chg="add del mod">
          <ac:chgData name="Battista Francesca" userId="5003ffc9-fb55-4412-9627-a9adf10c4894" providerId="ADAL" clId="{D7CE5C22-5D40-49E5-8D73-4339D28C5730}" dt="2018-10-08T14:00:38.754" v="317" actId="478"/>
          <ac:spMkLst>
            <pc:docMk/>
            <pc:sldMk cId="3103436882" sldId="645"/>
            <ac:spMk id="5" creationId="{C26FFC7B-1E27-4F06-8BBF-E59DDA0C424F}"/>
          </ac:spMkLst>
        </pc:spChg>
        <pc:spChg chg="add mod">
          <ac:chgData name="Battista Francesca" userId="5003ffc9-fb55-4412-9627-a9adf10c4894" providerId="ADAL" clId="{D7CE5C22-5D40-49E5-8D73-4339D28C5730}" dt="2018-10-08T14:51:51.412" v="601" actId="255"/>
          <ac:spMkLst>
            <pc:docMk/>
            <pc:sldMk cId="3103436882" sldId="645"/>
            <ac:spMk id="8" creationId="{A278DCAE-2572-4DB0-B9CA-FC12C4E21ADE}"/>
          </ac:spMkLst>
        </pc:spChg>
      </pc:sldChg>
      <pc:sldChg chg="addSp delSp modSp">
        <pc:chgData name="Battista Francesca" userId="5003ffc9-fb55-4412-9627-a9adf10c4894" providerId="ADAL" clId="{D7CE5C22-5D40-49E5-8D73-4339D28C5730}" dt="2018-10-09T10:38:39.247" v="659" actId="20577"/>
        <pc:sldMkLst>
          <pc:docMk/>
          <pc:sldMk cId="2423023382" sldId="646"/>
        </pc:sldMkLst>
        <pc:spChg chg="mod">
          <ac:chgData name="Battista Francesca" userId="5003ffc9-fb55-4412-9627-a9adf10c4894" providerId="ADAL" clId="{D7CE5C22-5D40-49E5-8D73-4339D28C5730}" dt="2018-10-08T14:52:10.862" v="604" actId="1076"/>
          <ac:spMkLst>
            <pc:docMk/>
            <pc:sldMk cId="2423023382" sldId="646"/>
            <ac:spMk id="2" creationId="{00000000-0000-0000-0000-000000000000}"/>
          </ac:spMkLst>
        </pc:spChg>
        <pc:spChg chg="del">
          <ac:chgData name="Battista Francesca" userId="5003ffc9-fb55-4412-9627-a9adf10c4894" providerId="ADAL" clId="{D7CE5C22-5D40-49E5-8D73-4339D28C5730}" dt="2018-10-08T14:01:21.975" v="323" actId="478"/>
          <ac:spMkLst>
            <pc:docMk/>
            <pc:sldMk cId="2423023382" sldId="646"/>
            <ac:spMk id="3" creationId="{00000000-0000-0000-0000-000000000000}"/>
          </ac:spMkLst>
        </pc:spChg>
        <pc:spChg chg="add del mod">
          <ac:chgData name="Battista Francesca" userId="5003ffc9-fb55-4412-9627-a9adf10c4894" providerId="ADAL" clId="{D7CE5C22-5D40-49E5-8D73-4339D28C5730}" dt="2018-10-08T14:01:23.788" v="324" actId="478"/>
          <ac:spMkLst>
            <pc:docMk/>
            <pc:sldMk cId="2423023382" sldId="646"/>
            <ac:spMk id="5" creationId="{DB0A3E82-2624-499A-A653-B8EE7628C569}"/>
          </ac:spMkLst>
        </pc:spChg>
        <pc:spChg chg="add mod">
          <ac:chgData name="Battista Francesca" userId="5003ffc9-fb55-4412-9627-a9adf10c4894" providerId="ADAL" clId="{D7CE5C22-5D40-49E5-8D73-4339D28C5730}" dt="2018-10-09T10:38:39.247" v="659" actId="20577"/>
          <ac:spMkLst>
            <pc:docMk/>
            <pc:sldMk cId="2423023382" sldId="646"/>
            <ac:spMk id="8" creationId="{1BBB308A-7C98-484A-A12D-906011DCB8FC}"/>
          </ac:spMkLst>
        </pc:spChg>
      </pc:sldChg>
      <pc:sldChg chg="addSp delSp modSp">
        <pc:chgData name="Battista Francesca" userId="5003ffc9-fb55-4412-9627-a9adf10c4894" providerId="ADAL" clId="{D7CE5C22-5D40-49E5-8D73-4339D28C5730}" dt="2018-10-08T14:52:27.532" v="609" actId="255"/>
        <pc:sldMkLst>
          <pc:docMk/>
          <pc:sldMk cId="291987369" sldId="647"/>
        </pc:sldMkLst>
        <pc:spChg chg="mod">
          <ac:chgData name="Battista Francesca" userId="5003ffc9-fb55-4412-9627-a9adf10c4894" providerId="ADAL" clId="{D7CE5C22-5D40-49E5-8D73-4339D28C5730}" dt="2018-10-08T14:52:21.414" v="607" actId="1076"/>
          <ac:spMkLst>
            <pc:docMk/>
            <pc:sldMk cId="291987369" sldId="647"/>
            <ac:spMk id="2" creationId="{00000000-0000-0000-0000-000000000000}"/>
          </ac:spMkLst>
        </pc:spChg>
        <pc:spChg chg="del">
          <ac:chgData name="Battista Francesca" userId="5003ffc9-fb55-4412-9627-a9adf10c4894" providerId="ADAL" clId="{D7CE5C22-5D40-49E5-8D73-4339D28C5730}" dt="2018-10-08T14:02:00.771" v="330" actId="478"/>
          <ac:spMkLst>
            <pc:docMk/>
            <pc:sldMk cId="291987369" sldId="647"/>
            <ac:spMk id="3" creationId="{00000000-0000-0000-0000-000000000000}"/>
          </ac:spMkLst>
        </pc:spChg>
        <pc:spChg chg="add del mod">
          <ac:chgData name="Battista Francesca" userId="5003ffc9-fb55-4412-9627-a9adf10c4894" providerId="ADAL" clId="{D7CE5C22-5D40-49E5-8D73-4339D28C5730}" dt="2018-10-08T14:02:02.459" v="331" actId="478"/>
          <ac:spMkLst>
            <pc:docMk/>
            <pc:sldMk cId="291987369" sldId="647"/>
            <ac:spMk id="5" creationId="{832A24D3-ABF1-42D0-BE7B-5A597AD56134}"/>
          </ac:spMkLst>
        </pc:spChg>
        <pc:spChg chg="add mod">
          <ac:chgData name="Battista Francesca" userId="5003ffc9-fb55-4412-9627-a9adf10c4894" providerId="ADAL" clId="{D7CE5C22-5D40-49E5-8D73-4339D28C5730}" dt="2018-10-08T14:52:27.532" v="609" actId="255"/>
          <ac:spMkLst>
            <pc:docMk/>
            <pc:sldMk cId="291987369" sldId="647"/>
            <ac:spMk id="8" creationId="{334FD47D-F551-4FD4-920C-2A69E025921C}"/>
          </ac:spMkLst>
        </pc:spChg>
      </pc:sldChg>
      <pc:sldChg chg="del">
        <pc:chgData name="Battista Francesca" userId="5003ffc9-fb55-4412-9627-a9adf10c4894" providerId="ADAL" clId="{D7CE5C22-5D40-49E5-8D73-4339D28C5730}" dt="2018-10-08T14:05:57.748" v="392" actId="2696"/>
        <pc:sldMkLst>
          <pc:docMk/>
          <pc:sldMk cId="3040525700" sldId="648"/>
        </pc:sldMkLst>
      </pc:sldChg>
      <pc:sldChg chg="del">
        <pc:chgData name="Battista Francesca" userId="5003ffc9-fb55-4412-9627-a9adf10c4894" providerId="ADAL" clId="{D7CE5C22-5D40-49E5-8D73-4339D28C5730}" dt="2018-10-08T14:05:57.764" v="393" actId="2696"/>
        <pc:sldMkLst>
          <pc:docMk/>
          <pc:sldMk cId="209166279" sldId="649"/>
        </pc:sldMkLst>
      </pc:sldChg>
      <pc:sldChg chg="del">
        <pc:chgData name="Battista Francesca" userId="5003ffc9-fb55-4412-9627-a9adf10c4894" providerId="ADAL" clId="{D7CE5C22-5D40-49E5-8D73-4339D28C5730}" dt="2018-10-08T14:05:57.779" v="394" actId="2696"/>
        <pc:sldMkLst>
          <pc:docMk/>
          <pc:sldMk cId="155065544" sldId="650"/>
        </pc:sldMkLst>
      </pc:sldChg>
      <pc:sldChg chg="addSp delSp modSp">
        <pc:chgData name="Battista Francesca" userId="5003ffc9-fb55-4412-9627-a9adf10c4894" providerId="ADAL" clId="{D7CE5C22-5D40-49E5-8D73-4339D28C5730}" dt="2018-10-09T10:38:14.609" v="655" actId="20577"/>
        <pc:sldMkLst>
          <pc:docMk/>
          <pc:sldMk cId="2862780925" sldId="651"/>
        </pc:sldMkLst>
        <pc:spChg chg="mod">
          <ac:chgData name="Battista Francesca" userId="5003ffc9-fb55-4412-9627-a9adf10c4894" providerId="ADAL" clId="{D7CE5C22-5D40-49E5-8D73-4339D28C5730}" dt="2018-10-08T14:51:16.455" v="594" actId="255"/>
          <ac:spMkLst>
            <pc:docMk/>
            <pc:sldMk cId="2862780925" sldId="651"/>
            <ac:spMk id="2" creationId="{00000000-0000-0000-0000-000000000000}"/>
          </ac:spMkLst>
        </pc:spChg>
        <pc:spChg chg="del">
          <ac:chgData name="Battista Francesca" userId="5003ffc9-fb55-4412-9627-a9adf10c4894" providerId="ADAL" clId="{D7CE5C22-5D40-49E5-8D73-4339D28C5730}" dt="2018-10-08T13:59:11.979" v="302" actId="478"/>
          <ac:spMkLst>
            <pc:docMk/>
            <pc:sldMk cId="2862780925" sldId="651"/>
            <ac:spMk id="3" creationId="{00000000-0000-0000-0000-000000000000}"/>
          </ac:spMkLst>
        </pc:spChg>
        <pc:spChg chg="add del mod">
          <ac:chgData name="Battista Francesca" userId="5003ffc9-fb55-4412-9627-a9adf10c4894" providerId="ADAL" clId="{D7CE5C22-5D40-49E5-8D73-4339D28C5730}" dt="2018-10-08T13:59:13.495" v="303" actId="478"/>
          <ac:spMkLst>
            <pc:docMk/>
            <pc:sldMk cId="2862780925" sldId="651"/>
            <ac:spMk id="5" creationId="{F3852228-CD0A-41DB-9AD8-57A63046A3A4}"/>
          </ac:spMkLst>
        </pc:spChg>
        <pc:spChg chg="add mod">
          <ac:chgData name="Battista Francesca" userId="5003ffc9-fb55-4412-9627-a9adf10c4894" providerId="ADAL" clId="{D7CE5C22-5D40-49E5-8D73-4339D28C5730}" dt="2018-10-09T10:38:14.609" v="655" actId="20577"/>
          <ac:spMkLst>
            <pc:docMk/>
            <pc:sldMk cId="2862780925" sldId="651"/>
            <ac:spMk id="8" creationId="{D0423BBF-A52A-40BF-A3BC-9984D895032F}"/>
          </ac:spMkLst>
        </pc:spChg>
      </pc:sldChg>
      <pc:sldChg chg="addSp delSp modSp add">
        <pc:chgData name="Battista Francesca" userId="5003ffc9-fb55-4412-9627-a9adf10c4894" providerId="ADAL" clId="{D7CE5C22-5D40-49E5-8D73-4339D28C5730}" dt="2018-10-08T15:06:43.198" v="646" actId="14100"/>
        <pc:sldMkLst>
          <pc:docMk/>
          <pc:sldMk cId="1647260699" sldId="652"/>
        </pc:sldMkLst>
        <pc:spChg chg="add mod">
          <ac:chgData name="Battista Francesca" userId="5003ffc9-fb55-4412-9627-a9adf10c4894" providerId="ADAL" clId="{D7CE5C22-5D40-49E5-8D73-4339D28C5730}" dt="2018-10-08T15:06:43.198" v="646" actId="14100"/>
          <ac:spMkLst>
            <pc:docMk/>
            <pc:sldMk cId="1647260699" sldId="652"/>
            <ac:spMk id="2" creationId="{05530262-453E-4C5F-A50D-A8A48C58E659}"/>
          </ac:spMkLst>
        </pc:spChg>
        <pc:spChg chg="del">
          <ac:chgData name="Battista Francesca" userId="5003ffc9-fb55-4412-9627-a9adf10c4894" providerId="ADAL" clId="{D7CE5C22-5D40-49E5-8D73-4339D28C5730}" dt="2018-10-08T14:07:30.438" v="430" actId="478"/>
          <ac:spMkLst>
            <pc:docMk/>
            <pc:sldMk cId="1647260699" sldId="652"/>
            <ac:spMk id="8" creationId="{430E98C2-6F77-44BB-8804-CC2399317969}"/>
          </ac:spMkLst>
        </pc:spChg>
        <pc:graphicFrameChg chg="add del mod">
          <ac:chgData name="Battista Francesca" userId="5003ffc9-fb55-4412-9627-a9adf10c4894" providerId="ADAL" clId="{D7CE5C22-5D40-49E5-8D73-4339D28C5730}" dt="2018-10-08T14:08:07.467" v="436" actId="478"/>
          <ac:graphicFrameMkLst>
            <pc:docMk/>
            <pc:sldMk cId="1647260699" sldId="652"/>
            <ac:graphicFrameMk id="9" creationId="{961E125C-6235-4915-BF01-869146FDB298}"/>
          </ac:graphicFrameMkLst>
        </pc:graphicFrameChg>
        <pc:graphicFrameChg chg="add mod">
          <ac:chgData name="Battista Francesca" userId="5003ffc9-fb55-4412-9627-a9adf10c4894" providerId="ADAL" clId="{D7CE5C22-5D40-49E5-8D73-4339D28C5730}" dt="2018-10-08T15:06:32.228" v="643" actId="14100"/>
          <ac:graphicFrameMkLst>
            <pc:docMk/>
            <pc:sldMk cId="1647260699" sldId="652"/>
            <ac:graphicFrameMk id="10" creationId="{897FE91E-BADF-4642-B6A9-E0F165B90E3C}"/>
          </ac:graphicFrameMkLst>
        </pc:graphicFrameChg>
        <pc:picChg chg="del">
          <ac:chgData name="Battista Francesca" userId="5003ffc9-fb55-4412-9627-a9adf10c4894" providerId="ADAL" clId="{D7CE5C22-5D40-49E5-8D73-4339D28C5730}" dt="2018-10-08T14:07:32.454" v="431" actId="478"/>
          <ac:picMkLst>
            <pc:docMk/>
            <pc:sldMk cId="1647260699" sldId="652"/>
            <ac:picMk id="4" creationId="{97F520CF-8DEF-415E-B4B5-0593384EEDC9}"/>
          </ac:picMkLst>
        </pc:picChg>
      </pc:sldChg>
      <pc:sldChg chg="del">
        <pc:chgData name="Battista Francesca" userId="5003ffc9-fb55-4412-9627-a9adf10c4894" providerId="ADAL" clId="{D7CE5C22-5D40-49E5-8D73-4339D28C5730}" dt="2018-10-08T14:05:57.451" v="377" actId="2696"/>
        <pc:sldMkLst>
          <pc:docMk/>
          <pc:sldMk cId="4110057720" sldId="652"/>
        </pc:sldMkLst>
      </pc:sldChg>
      <pc:sldChg chg="del">
        <pc:chgData name="Battista Francesca" userId="5003ffc9-fb55-4412-9627-a9adf10c4894" providerId="ADAL" clId="{D7CE5C22-5D40-49E5-8D73-4339D28C5730}" dt="2018-10-08T14:05:57.482" v="378" actId="2696"/>
        <pc:sldMkLst>
          <pc:docMk/>
          <pc:sldMk cId="84313888" sldId="653"/>
        </pc:sldMkLst>
      </pc:sldChg>
      <pc:sldChg chg="addSp delSp modSp add">
        <pc:chgData name="Battista Francesca" userId="5003ffc9-fb55-4412-9627-a9adf10c4894" providerId="ADAL" clId="{D7CE5C22-5D40-49E5-8D73-4339D28C5730}" dt="2018-10-09T10:39:59.646" v="663" actId="2085"/>
        <pc:sldMkLst>
          <pc:docMk/>
          <pc:sldMk cId="2558766602" sldId="653"/>
        </pc:sldMkLst>
        <pc:spChg chg="add mod">
          <ac:chgData name="Battista Francesca" userId="5003ffc9-fb55-4412-9627-a9adf10c4894" providerId="ADAL" clId="{D7CE5C22-5D40-49E5-8D73-4339D28C5730}" dt="2018-10-09T10:39:59.646" v="663" actId="2085"/>
          <ac:spMkLst>
            <pc:docMk/>
            <pc:sldMk cId="2558766602" sldId="653"/>
            <ac:spMk id="3" creationId="{E06B065E-783B-49F4-84A1-1A0A0C2FCE4B}"/>
          </ac:spMkLst>
        </pc:spChg>
        <pc:graphicFrameChg chg="add mod">
          <ac:chgData name="Battista Francesca" userId="5003ffc9-fb55-4412-9627-a9adf10c4894" providerId="ADAL" clId="{D7CE5C22-5D40-49E5-8D73-4339D28C5730}" dt="2018-10-09T10:39:32.711" v="660" actId="11529"/>
          <ac:graphicFrameMkLst>
            <pc:docMk/>
            <pc:sldMk cId="2558766602" sldId="653"/>
            <ac:graphicFrameMk id="9" creationId="{0E63B1A6-1E2D-4924-8CB9-7326209DAC1B}"/>
          </ac:graphicFrameMkLst>
        </pc:graphicFrameChg>
        <pc:graphicFrameChg chg="del">
          <ac:chgData name="Battista Francesca" userId="5003ffc9-fb55-4412-9627-a9adf10c4894" providerId="ADAL" clId="{D7CE5C22-5D40-49E5-8D73-4339D28C5730}" dt="2018-10-08T14:10:41.261" v="446" actId="478"/>
          <ac:graphicFrameMkLst>
            <pc:docMk/>
            <pc:sldMk cId="2558766602" sldId="653"/>
            <ac:graphicFrameMk id="10" creationId="{897FE91E-BADF-4642-B6A9-E0F165B90E3C}"/>
          </ac:graphicFrameMkLst>
        </pc:graphicFrameChg>
        <pc:picChg chg="add mod">
          <ac:chgData name="Battista Francesca" userId="5003ffc9-fb55-4412-9627-a9adf10c4894" providerId="ADAL" clId="{D7CE5C22-5D40-49E5-8D73-4339D28C5730}" dt="2018-10-08T14:55:01.835" v="640" actId="1076"/>
          <ac:picMkLst>
            <pc:docMk/>
            <pc:sldMk cId="2558766602" sldId="653"/>
            <ac:picMk id="8" creationId="{EB2EFB78-A8B7-49DC-BDDB-45E68BB1F280}"/>
          </ac:picMkLst>
        </pc:picChg>
      </pc:sldChg>
      <pc:sldChg chg="addSp delSp modSp add">
        <pc:chgData name="Battista Francesca" userId="5003ffc9-fb55-4412-9627-a9adf10c4894" providerId="ADAL" clId="{D7CE5C22-5D40-49E5-8D73-4339D28C5730}" dt="2018-10-08T14:54:20.469" v="628" actId="255"/>
        <pc:sldMkLst>
          <pc:docMk/>
          <pc:sldMk cId="3176035382" sldId="654"/>
        </pc:sldMkLst>
        <pc:spChg chg="add mod">
          <ac:chgData name="Battista Francesca" userId="5003ffc9-fb55-4412-9627-a9adf10c4894" providerId="ADAL" clId="{D7CE5C22-5D40-49E5-8D73-4339D28C5730}" dt="2018-10-08T14:54:20.469" v="628" actId="255"/>
          <ac:spMkLst>
            <pc:docMk/>
            <pc:sldMk cId="3176035382" sldId="654"/>
            <ac:spMk id="10" creationId="{B451C5A7-8000-4B89-9CDB-B44FD3C317F7}"/>
          </ac:spMkLst>
        </pc:spChg>
        <pc:graphicFrameChg chg="del">
          <ac:chgData name="Battista Francesca" userId="5003ffc9-fb55-4412-9627-a9adf10c4894" providerId="ADAL" clId="{D7CE5C22-5D40-49E5-8D73-4339D28C5730}" dt="2018-10-08T14:12:06.192" v="459" actId="478"/>
          <ac:graphicFrameMkLst>
            <pc:docMk/>
            <pc:sldMk cId="3176035382" sldId="654"/>
            <ac:graphicFrameMk id="9" creationId="{0E63B1A6-1E2D-4924-8CB9-7326209DAC1B}"/>
          </ac:graphicFrameMkLst>
        </pc:graphicFrameChg>
        <pc:picChg chg="del">
          <ac:chgData name="Battista Francesca" userId="5003ffc9-fb55-4412-9627-a9adf10c4894" providerId="ADAL" clId="{D7CE5C22-5D40-49E5-8D73-4339D28C5730}" dt="2018-10-08T14:12:05.598" v="458" actId="478"/>
          <ac:picMkLst>
            <pc:docMk/>
            <pc:sldMk cId="3176035382" sldId="654"/>
            <ac:picMk id="8" creationId="{EB2EFB78-A8B7-49DC-BDDB-45E68BB1F280}"/>
          </ac:picMkLst>
        </pc:picChg>
        <pc:picChg chg="add mod">
          <ac:chgData name="Battista Francesca" userId="5003ffc9-fb55-4412-9627-a9adf10c4894" providerId="ADAL" clId="{D7CE5C22-5D40-49E5-8D73-4339D28C5730}" dt="2018-10-08T14:13:01.556" v="466" actId="14100"/>
          <ac:picMkLst>
            <pc:docMk/>
            <pc:sldMk cId="3176035382" sldId="654"/>
            <ac:picMk id="11" creationId="{C3790C52-6CDC-4AE4-9F6A-89FF04403D47}"/>
          </ac:picMkLst>
        </pc:picChg>
      </pc:sldChg>
      <pc:sldChg chg="addSp delSp modSp add">
        <pc:chgData name="Battista Francesca" userId="5003ffc9-fb55-4412-9627-a9adf10c4894" providerId="ADAL" clId="{D7CE5C22-5D40-49E5-8D73-4339D28C5730}" dt="2018-10-08T14:14:49.064" v="483" actId="14100"/>
        <pc:sldMkLst>
          <pc:docMk/>
          <pc:sldMk cId="1420848524" sldId="655"/>
        </pc:sldMkLst>
        <pc:spChg chg="mod">
          <ac:chgData name="Battista Francesca" userId="5003ffc9-fb55-4412-9627-a9adf10c4894" providerId="ADAL" clId="{D7CE5C22-5D40-49E5-8D73-4339D28C5730}" dt="2018-10-08T14:14:21.613" v="478" actId="6549"/>
          <ac:spMkLst>
            <pc:docMk/>
            <pc:sldMk cId="1420848524" sldId="655"/>
            <ac:spMk id="10" creationId="{B451C5A7-8000-4B89-9CDB-B44FD3C317F7}"/>
          </ac:spMkLst>
        </pc:spChg>
        <pc:graphicFrameChg chg="add del mod">
          <ac:chgData name="Battista Francesca" userId="5003ffc9-fb55-4412-9627-a9adf10c4894" providerId="ADAL" clId="{D7CE5C22-5D40-49E5-8D73-4339D28C5730}" dt="2018-10-08T14:13:39.008" v="471"/>
          <ac:graphicFrameMkLst>
            <pc:docMk/>
            <pc:sldMk cId="1420848524" sldId="655"/>
            <ac:graphicFrameMk id="8" creationId="{07569F4E-D43B-4411-A53F-90DD45A58BF6}"/>
          </ac:graphicFrameMkLst>
        </pc:graphicFrameChg>
        <pc:graphicFrameChg chg="add mod">
          <ac:chgData name="Battista Francesca" userId="5003ffc9-fb55-4412-9627-a9adf10c4894" providerId="ADAL" clId="{D7CE5C22-5D40-49E5-8D73-4339D28C5730}" dt="2018-10-08T14:14:49.064" v="483" actId="14100"/>
          <ac:graphicFrameMkLst>
            <pc:docMk/>
            <pc:sldMk cId="1420848524" sldId="655"/>
            <ac:graphicFrameMk id="9" creationId="{4B9BC0F2-1DC1-49C6-9B69-FF0D2CE5587B}"/>
          </ac:graphicFrameMkLst>
        </pc:graphicFrameChg>
        <pc:picChg chg="del">
          <ac:chgData name="Battista Francesca" userId="5003ffc9-fb55-4412-9627-a9adf10c4894" providerId="ADAL" clId="{D7CE5C22-5D40-49E5-8D73-4339D28C5730}" dt="2018-10-08T14:13:28.780" v="468" actId="478"/>
          <ac:picMkLst>
            <pc:docMk/>
            <pc:sldMk cId="1420848524" sldId="655"/>
            <ac:picMk id="11" creationId="{C3790C52-6CDC-4AE4-9F6A-89FF04403D47}"/>
          </ac:picMkLst>
        </pc:picChg>
      </pc:sldChg>
      <pc:sldChg chg="addSp delSp modSp add">
        <pc:chgData name="Battista Francesca" userId="5003ffc9-fb55-4412-9627-a9adf10c4894" providerId="ADAL" clId="{D7CE5C22-5D40-49E5-8D73-4339D28C5730}" dt="2018-10-09T10:40:30.783" v="668" actId="2085"/>
        <pc:sldMkLst>
          <pc:docMk/>
          <pc:sldMk cId="3228466535" sldId="656"/>
        </pc:sldMkLst>
        <pc:spChg chg="add mod">
          <ac:chgData name="Battista Francesca" userId="5003ffc9-fb55-4412-9627-a9adf10c4894" providerId="ADAL" clId="{D7CE5C22-5D40-49E5-8D73-4339D28C5730}" dt="2018-10-09T10:40:30.783" v="668" actId="2085"/>
          <ac:spMkLst>
            <pc:docMk/>
            <pc:sldMk cId="3228466535" sldId="656"/>
            <ac:spMk id="3" creationId="{F65D52E1-225C-46D2-B77C-CA3876D261A6}"/>
          </ac:spMkLst>
        </pc:spChg>
        <pc:spChg chg="mod">
          <ac:chgData name="Battista Francesca" userId="5003ffc9-fb55-4412-9627-a9adf10c4894" providerId="ADAL" clId="{D7CE5C22-5D40-49E5-8D73-4339D28C5730}" dt="2018-10-08T14:14:28.535" v="479" actId="6549"/>
          <ac:spMkLst>
            <pc:docMk/>
            <pc:sldMk cId="3228466535" sldId="656"/>
            <ac:spMk id="10" creationId="{B451C5A7-8000-4B89-9CDB-B44FD3C317F7}"/>
          </ac:spMkLst>
        </pc:spChg>
        <pc:graphicFrameChg chg="add mod">
          <ac:chgData name="Battista Francesca" userId="5003ffc9-fb55-4412-9627-a9adf10c4894" providerId="ADAL" clId="{D7CE5C22-5D40-49E5-8D73-4339D28C5730}" dt="2018-10-09T10:40:17.737" v="665" actId="207"/>
          <ac:graphicFrameMkLst>
            <pc:docMk/>
            <pc:sldMk cId="3228466535" sldId="656"/>
            <ac:graphicFrameMk id="8" creationId="{22C8D89B-427B-4A1F-8A44-7DAD6612F296}"/>
          </ac:graphicFrameMkLst>
        </pc:graphicFrameChg>
        <pc:graphicFrameChg chg="del">
          <ac:chgData name="Battista Francesca" userId="5003ffc9-fb55-4412-9627-a9adf10c4894" providerId="ADAL" clId="{D7CE5C22-5D40-49E5-8D73-4339D28C5730}" dt="2018-10-08T14:14:02.651" v="475" actId="478"/>
          <ac:graphicFrameMkLst>
            <pc:docMk/>
            <pc:sldMk cId="3228466535" sldId="656"/>
            <ac:graphicFrameMk id="9" creationId="{4B9BC0F2-1DC1-49C6-9B69-FF0D2CE5587B}"/>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2"/>
            <a:ext cx="2945660" cy="496331"/>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08.11.2018</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28585"/>
            <a:ext cx="2945660" cy="496331"/>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28585"/>
            <a:ext cx="2945660" cy="496331"/>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‹N›</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2"/>
            <a:ext cx="2945660" cy="496331"/>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08.11.2018</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155"/>
            <a:ext cx="5438140" cy="4466986"/>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28585"/>
            <a:ext cx="2945660" cy="496331"/>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28585"/>
            <a:ext cx="2945660" cy="496331"/>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‹N›</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4272872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585115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Segnaposto immagine diapositiva 1"/>
          <p:cNvSpPr>
            <a:spLocks noGrp="1" noRot="1" noChangeAspect="1" noTextEdit="1"/>
          </p:cNvSpPr>
          <p:nvPr>
            <p:ph type="sldImg"/>
          </p:nvPr>
        </p:nvSpPr>
        <p:spPr>
          <a:ln/>
        </p:spPr>
      </p:sp>
      <p:sp>
        <p:nvSpPr>
          <p:cNvPr id="28877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8772"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58C242-3A0C-48EB-B5F0-C87C84BDF076}"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818661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Segnaposto immagine diapositiva 1"/>
          <p:cNvSpPr>
            <a:spLocks noGrp="1" noRot="1" noChangeAspect="1" noTextEdit="1"/>
          </p:cNvSpPr>
          <p:nvPr>
            <p:ph type="sldImg"/>
          </p:nvPr>
        </p:nvSpPr>
        <p:spPr>
          <a:ln/>
        </p:spPr>
      </p:sp>
      <p:sp>
        <p:nvSpPr>
          <p:cNvPr id="28877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8772"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58C242-3A0C-48EB-B5F0-C87C84BDF076}"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258574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egnaposto immagine diapositiva 1"/>
          <p:cNvSpPr>
            <a:spLocks noGrp="1" noRot="1" noChangeAspect="1" noTextEdit="1"/>
          </p:cNvSpPr>
          <p:nvPr>
            <p:ph type="sldImg"/>
          </p:nvPr>
        </p:nvSpPr>
        <p:spPr>
          <a:ln/>
        </p:spPr>
      </p:sp>
      <p:sp>
        <p:nvSpPr>
          <p:cNvPr id="290819"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90820"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B579F-1E07-488E-8076-57A7CF0BBC23}"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555334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a:t>
            </a:fld>
            <a:endParaRPr lang="it-IT" dirty="0"/>
          </a:p>
        </p:txBody>
      </p:sp>
    </p:spTree>
    <p:extLst>
      <p:ext uri="{BB962C8B-B14F-4D97-AF65-F5344CB8AC3E}">
        <p14:creationId xmlns:p14="http://schemas.microsoft.com/office/powerpoint/2010/main" val="1196857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1831537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a:t>
            </a:fld>
            <a:endParaRPr lang="it-IT" dirty="0"/>
          </a:p>
        </p:txBody>
      </p:sp>
    </p:spTree>
    <p:extLst>
      <p:ext uri="{BB962C8B-B14F-4D97-AF65-F5344CB8AC3E}">
        <p14:creationId xmlns:p14="http://schemas.microsoft.com/office/powerpoint/2010/main" val="2810187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5</a:t>
            </a:fld>
            <a:endParaRPr lang="it-IT" dirty="0"/>
          </a:p>
        </p:txBody>
      </p:sp>
    </p:spTree>
    <p:extLst>
      <p:ext uri="{BB962C8B-B14F-4D97-AF65-F5344CB8AC3E}">
        <p14:creationId xmlns:p14="http://schemas.microsoft.com/office/powerpoint/2010/main" val="1801100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911769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4067790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828849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364868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‹N›</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‹N›</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mod="1">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‹N›</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r>
              <a:rPr lang="de-DE" noProof="0" dirty="0"/>
              <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‹N›</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themeOverride" Target="../theme/themeOverride5.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image" Target="../media/image5.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6.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8.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9.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0.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1.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2.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3.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4.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5.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6.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7.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8.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9.xml"/><Relationship Id="rId5" Type="http://schemas.openxmlformats.org/officeDocument/2006/relationships/image" Target="../media/image6.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7.emf"/><Relationship Id="rId2" Type="http://schemas.openxmlformats.org/officeDocument/2006/relationships/vmlDrawing" Target="../drawings/vmlDrawing1.vml"/><Relationship Id="rId1" Type="http://schemas.openxmlformats.org/officeDocument/2006/relationships/themeOverride" Target="../theme/themeOverride20.xml"/><Relationship Id="rId6" Type="http://schemas.openxmlformats.org/officeDocument/2006/relationships/oleObject" Target="../embeddings/oleObject1.bin"/><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14.xml"/><Relationship Id="rId7" Type="http://schemas.openxmlformats.org/officeDocument/2006/relationships/oleObject" Target="../embeddings/oleObject2.bin"/><Relationship Id="rId2" Type="http://schemas.openxmlformats.org/officeDocument/2006/relationships/vmlDrawing" Target="../drawings/vmlDrawing2.vml"/><Relationship Id="rId1" Type="http://schemas.openxmlformats.org/officeDocument/2006/relationships/themeOverride" Target="../theme/themeOverride21.xml"/><Relationship Id="rId6" Type="http://schemas.openxmlformats.org/officeDocument/2006/relationships/image" Target="../media/image9.emf"/><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22.xml"/><Relationship Id="rId5" Type="http://schemas.openxmlformats.org/officeDocument/2006/relationships/image" Target="../media/image10.emf"/><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1.emf"/><Relationship Id="rId2" Type="http://schemas.openxmlformats.org/officeDocument/2006/relationships/vmlDrawing" Target="../drawings/vmlDrawing3.vml"/><Relationship Id="rId1" Type="http://schemas.openxmlformats.org/officeDocument/2006/relationships/themeOverride" Target="../theme/themeOverride23.xml"/><Relationship Id="rId6" Type="http://schemas.openxmlformats.org/officeDocument/2006/relationships/oleObject" Target="../embeddings/oleObject3.bin"/><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2.emf"/><Relationship Id="rId2" Type="http://schemas.openxmlformats.org/officeDocument/2006/relationships/vmlDrawing" Target="../drawings/vmlDrawing4.vml"/><Relationship Id="rId1" Type="http://schemas.openxmlformats.org/officeDocument/2006/relationships/themeOverride" Target="../theme/themeOverride24.xml"/><Relationship Id="rId6" Type="http://schemas.openxmlformats.org/officeDocument/2006/relationships/oleObject" Target="../embeddings/oleObject4.bin"/><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hemeOverride" Target="../theme/themeOverride1.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hemeOverride" Target="../theme/themeOverride2.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hemeOverride" Target="../theme/themeOverride3.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themeOverride" Target="../theme/themeOverride4.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45771"/>
            <a:ext cx="8534401" cy="914400"/>
          </a:xfrm>
        </p:spPr>
        <p:txBody>
          <a:bodyPr/>
          <a:lstStyle/>
          <a:p>
            <a:r>
              <a:rPr lang="it-IT" sz="3600" i="0" dirty="0">
                <a:latin typeface="+mn-lt"/>
              </a:rPr>
              <a:t>LA REVISIONE CONTABILE DEI BILANCI IN LIQUIDAZIONE</a:t>
            </a:r>
            <a:r>
              <a:rPr lang="it-IT" sz="3600" b="0" i="0" dirty="0">
                <a:solidFill>
                  <a:schemeClr val="tx1">
                    <a:lumMod val="95000"/>
                    <a:lumOff val="5000"/>
                  </a:schemeClr>
                </a:solidFill>
                <a:latin typeface="+mn-lt"/>
              </a:rPr>
              <a:t/>
            </a:r>
            <a:br>
              <a:rPr lang="it-IT" sz="3600" b="0" i="0" dirty="0">
                <a:solidFill>
                  <a:schemeClr val="tx1">
                    <a:lumMod val="95000"/>
                    <a:lumOff val="5000"/>
                  </a:schemeClr>
                </a:solidFill>
                <a:latin typeface="+mn-lt"/>
              </a:rPr>
            </a:br>
            <a:r>
              <a:rPr lang="en-US" sz="3600" i="0" dirty="0">
                <a:solidFill>
                  <a:schemeClr val="tx1">
                    <a:lumMod val="95000"/>
                    <a:lumOff val="5000"/>
                  </a:schemeClr>
                </a:solidFill>
                <a:latin typeface="+mn-lt"/>
              </a:rPr>
              <a:t/>
            </a:r>
            <a:br>
              <a:rPr lang="en-US" sz="3600" i="0" dirty="0">
                <a:solidFill>
                  <a:schemeClr val="tx1">
                    <a:lumMod val="95000"/>
                    <a:lumOff val="5000"/>
                  </a:schemeClr>
                </a:solidFill>
                <a:latin typeface="+mn-lt"/>
              </a:rPr>
            </a:br>
            <a:r>
              <a:rPr lang="en-US" sz="3600" i="0" dirty="0">
                <a:solidFill>
                  <a:schemeClr val="tx1">
                    <a:lumMod val="95000"/>
                    <a:lumOff val="5000"/>
                  </a:schemeClr>
                </a:solidFill>
                <a:latin typeface="+mn-lt"/>
              </a:rPr>
              <a:t/>
            </a:r>
            <a:br>
              <a:rPr lang="en-US" sz="3600" i="0" dirty="0">
                <a:solidFill>
                  <a:schemeClr val="tx1">
                    <a:lumMod val="95000"/>
                    <a:lumOff val="5000"/>
                  </a:schemeClr>
                </a:solidFill>
                <a:latin typeface="+mn-lt"/>
              </a:rPr>
            </a:br>
            <a:r>
              <a:rPr lang="it-IT" sz="3600" i="0" dirty="0">
                <a:latin typeface="+mn-lt"/>
              </a:rPr>
              <a:t>Docente : </a:t>
            </a:r>
            <a:r>
              <a:rPr lang="it-IT" sz="3600" i="0" dirty="0" smtClean="0">
                <a:latin typeface="+mn-lt"/>
              </a:rPr>
              <a:t>Filippo Genna</a:t>
            </a:r>
            <a:r>
              <a:rPr lang="it-IT" sz="3600" i="0" dirty="0">
                <a:latin typeface="+mn-lt"/>
              </a:rPr>
              <a:t/>
            </a:r>
            <a:br>
              <a:rPr lang="it-IT" sz="3600" i="0" dirty="0">
                <a:latin typeface="+mn-lt"/>
              </a:rPr>
            </a:br>
            <a:r>
              <a:rPr lang="it-IT" sz="3600" i="0" dirty="0">
                <a:latin typeface="+mn-lt"/>
              </a:rPr>
              <a:t>Data: </a:t>
            </a:r>
            <a:r>
              <a:rPr lang="it-IT" sz="3600" i="0" dirty="0">
                <a:latin typeface="+mn-lt"/>
              </a:rPr>
              <a:t>8</a:t>
            </a:r>
            <a:r>
              <a:rPr lang="it-IT" sz="3600" i="0" dirty="0" smtClean="0">
                <a:latin typeface="+mn-lt"/>
              </a:rPr>
              <a:t> </a:t>
            </a:r>
            <a:r>
              <a:rPr lang="it-IT" sz="3600" i="0" dirty="0">
                <a:latin typeface="+mn-lt"/>
              </a:rPr>
              <a:t>novembre 2018</a:t>
            </a:r>
            <a:endParaRPr lang="en-GB" sz="36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sp>
        <p:nvSpPr>
          <p:cNvPr id="285700" name="Segnaposto numero diapositiva 4"/>
          <p:cNvSpPr>
            <a:spLocks noGrp="1"/>
          </p:cNvSpPr>
          <p:nvPr>
            <p:ph type="sldNum" sz="quarter" idx="12"/>
          </p:nvPr>
        </p:nvSpPr>
        <p:spPr>
          <a:xfrm>
            <a:off x="0" y="6324600"/>
            <a:ext cx="5260975" cy="150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b="1">
                <a:solidFill>
                  <a:schemeClr val="accent1"/>
                </a:solidFill>
                <a:latin typeface="Trebuchet MS" panose="020B0603020202020204" pitchFamily="34" charset="0"/>
              </a:defRPr>
            </a:lvl1pPr>
            <a:lvl2pPr marL="557213" indent="-214313">
              <a:spcBef>
                <a:spcPct val="30000"/>
              </a:spcBef>
              <a:defRPr sz="1500">
                <a:solidFill>
                  <a:srgbClr val="786860"/>
                </a:solidFill>
                <a:latin typeface="Trebuchet MS" panose="020B0603020202020204" pitchFamily="34" charset="0"/>
              </a:defRPr>
            </a:lvl2pPr>
            <a:lvl3pPr marL="857250" indent="-171450">
              <a:spcBef>
                <a:spcPct val="30000"/>
              </a:spcBef>
              <a:buChar char="•"/>
              <a:defRPr sz="2100">
                <a:solidFill>
                  <a:schemeClr val="tx2"/>
                </a:solidFill>
                <a:latin typeface="Trebuchet MS" panose="020B0603020202020204" pitchFamily="34" charset="0"/>
              </a:defRPr>
            </a:lvl3pPr>
            <a:lvl4pPr marL="1200150" indent="-171450">
              <a:spcBef>
                <a:spcPct val="30000"/>
              </a:spcBef>
              <a:buSzPct val="120000"/>
              <a:buFont typeface="Trebuchet MS" panose="020B0603020202020204" pitchFamily="34" charset="0"/>
              <a:buChar char="-"/>
              <a:defRPr sz="1800">
                <a:solidFill>
                  <a:srgbClr val="786860"/>
                </a:solidFill>
                <a:latin typeface="Trebuchet MS" panose="020B0603020202020204" pitchFamily="34" charset="0"/>
              </a:defRPr>
            </a:lvl4pPr>
            <a:lvl5pPr marL="1543050" indent="-171450">
              <a:spcBef>
                <a:spcPct val="30000"/>
              </a:spcBef>
              <a:buSzPct val="120000"/>
              <a:buFont typeface="Trebuchet MS" panose="020B0603020202020204" pitchFamily="34" charset="0"/>
              <a:buChar char="-"/>
              <a:defRPr sz="1200">
                <a:solidFill>
                  <a:srgbClr val="786860"/>
                </a:solidFill>
                <a:latin typeface="Trebuchet MS" panose="020B0603020202020204" pitchFamily="34" charset="0"/>
              </a:defRPr>
            </a:lvl5pPr>
            <a:lvl6pPr marL="18859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6pPr>
            <a:lvl7pPr marL="22288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7pPr>
            <a:lvl8pPr marL="25717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8pPr>
            <a:lvl9pPr marL="29146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9pPr>
          </a:lstStyle>
          <a:p>
            <a:pPr fontAlgn="base">
              <a:spcBef>
                <a:spcPct val="0"/>
              </a:spcBef>
              <a:spcAft>
                <a:spcPct val="0"/>
              </a:spcAft>
            </a:pPr>
            <a:endParaRPr lang="en-US" altLang="fr-FR" sz="750" b="0" dirty="0">
              <a:solidFill>
                <a:srgbClr val="ED1A3B"/>
              </a:solidFill>
            </a:endParaRPr>
          </a:p>
          <a:p>
            <a:pPr fontAlgn="base">
              <a:spcBef>
                <a:spcPct val="0"/>
              </a:spcBef>
              <a:spcAft>
                <a:spcPct val="0"/>
              </a:spcAft>
            </a:pPr>
            <a:endParaRPr lang="en-US" altLang="fr-FR" sz="750" b="0" dirty="0">
              <a:solidFill>
                <a:srgbClr val="ED1A3B"/>
              </a:solidFill>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10</a:t>
            </a:fld>
            <a:r>
              <a:rPr lang="en-GB" dirty="0"/>
              <a:t>6</a:t>
            </a:r>
          </a:p>
        </p:txBody>
      </p:sp>
      <p:sp>
        <p:nvSpPr>
          <p:cNvPr id="7" name="Title 3">
            <a:extLst>
              <a:ext uri="{FF2B5EF4-FFF2-40B4-BE49-F238E27FC236}">
                <a16:creationId xmlns:a16="http://schemas.microsoft.com/office/drawing/2014/main" id="{81BEC819-BD66-4F18-B588-CB47CC48292D}"/>
              </a:ext>
            </a:extLst>
          </p:cNvPr>
          <p:cNvSpPr txBox="1">
            <a:spLocks/>
          </p:cNvSpPr>
          <p:nvPr/>
        </p:nvSpPr>
        <p:spPr>
          <a:xfrm>
            <a:off x="1204404" y="474577"/>
            <a:ext cx="8382000" cy="559741"/>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Le fasi della liquidazione e del controllo</a:t>
            </a:r>
            <a:endParaRPr lang="it-IT" altLang="it-IT" sz="2000" u="sng" dirty="0">
              <a:solidFill>
                <a:schemeClr val="tx1"/>
              </a:solidFill>
            </a:endParaRPr>
          </a:p>
        </p:txBody>
      </p:sp>
      <p:sp>
        <p:nvSpPr>
          <p:cNvPr id="4" name="Rettangolo 3">
            <a:extLst>
              <a:ext uri="{FF2B5EF4-FFF2-40B4-BE49-F238E27FC236}">
                <a16:creationId xmlns:a16="http://schemas.microsoft.com/office/drawing/2014/main" id="{3E966E9B-CBAF-4D82-8753-F2B84142797B}"/>
              </a:ext>
            </a:extLst>
          </p:cNvPr>
          <p:cNvSpPr/>
          <p:nvPr/>
        </p:nvSpPr>
        <p:spPr>
          <a:xfrm>
            <a:off x="453500" y="1559719"/>
            <a:ext cx="7772400" cy="3416320"/>
          </a:xfrm>
          <a:prstGeom prst="rect">
            <a:avLst/>
          </a:prstGeom>
        </p:spPr>
        <p:txBody>
          <a:bodyPr wrap="square">
            <a:spAutoFit/>
          </a:bodyPr>
          <a:lstStyle/>
          <a:p>
            <a:pPr>
              <a:defRPr/>
            </a:pPr>
            <a:r>
              <a:rPr lang="it-IT" dirty="0">
                <a:latin typeface="+mj-lt"/>
              </a:rPr>
              <a:t>Per il revisore che opera in questa situazione è possibile individuare tre fasi, in cui l’incarico di controllo si sviluppa</a:t>
            </a:r>
            <a:r>
              <a:rPr lang="it-IT" dirty="0"/>
              <a:t>:</a:t>
            </a:r>
          </a:p>
          <a:p>
            <a:pPr>
              <a:defRPr/>
            </a:pPr>
            <a:endParaRPr lang="it-IT" dirty="0"/>
          </a:p>
          <a:p>
            <a:pPr marL="457200" indent="-457200">
              <a:buFont typeface="+mj-lt"/>
              <a:buAutoNum type="alphaLcParenR"/>
              <a:defRPr/>
            </a:pPr>
            <a:r>
              <a:rPr lang="it-IT" dirty="0">
                <a:latin typeface="+mj-lt"/>
              </a:rPr>
              <a:t>dalla presentazione del bilancio degli amministratori alla formazione dell’inventario o stato iniziale di liquidazione;</a:t>
            </a:r>
          </a:p>
          <a:p>
            <a:pPr marL="457200" indent="-457200">
              <a:buFont typeface="+mj-lt"/>
              <a:buAutoNum type="alphaLcParenR"/>
              <a:defRPr/>
            </a:pPr>
            <a:endParaRPr lang="it-IT" dirty="0">
              <a:latin typeface="+mj-lt"/>
            </a:endParaRPr>
          </a:p>
          <a:p>
            <a:pPr marL="457200" indent="-457200">
              <a:buFont typeface="+mj-lt"/>
              <a:buAutoNum type="alphaLcParenR"/>
              <a:defRPr/>
            </a:pPr>
            <a:r>
              <a:rPr lang="it-IT" dirty="0">
                <a:latin typeface="+mj-lt"/>
              </a:rPr>
              <a:t>dalla formazione dell’inventario di liquidazione al compimento della fase di accertamento dell’attivo e del passivo patrimoniale;</a:t>
            </a:r>
          </a:p>
          <a:p>
            <a:pPr marL="457200" indent="-457200">
              <a:buFont typeface="+mj-lt"/>
              <a:buAutoNum type="alphaLcParenR"/>
              <a:defRPr/>
            </a:pPr>
            <a:endParaRPr lang="it-IT" dirty="0">
              <a:latin typeface="+mj-lt"/>
            </a:endParaRPr>
          </a:p>
          <a:p>
            <a:pPr marL="457200" indent="-457200">
              <a:buFont typeface="+mj-lt"/>
              <a:buAutoNum type="alphaLcParenR"/>
              <a:defRPr/>
            </a:pPr>
            <a:r>
              <a:rPr lang="it-IT" dirty="0">
                <a:latin typeface="+mj-lt"/>
              </a:rPr>
              <a:t>dalla fase di accertamento alla formazione del bilancio finale di liquidazione e del piano di riparto.</a:t>
            </a:r>
          </a:p>
          <a:p>
            <a:pPr>
              <a:defRPr/>
            </a:pPr>
            <a:endParaRPr lang="it-IT" i="1" dirty="0"/>
          </a:p>
        </p:txBody>
      </p:sp>
    </p:spTree>
    <p:extLst>
      <p:ext uri="{BB962C8B-B14F-4D97-AF65-F5344CB8AC3E}">
        <p14:creationId xmlns:p14="http://schemas.microsoft.com/office/powerpoint/2010/main" val="1812941906"/>
      </p:ext>
    </p:extLst>
  </p:cSld>
  <p:clrMapOvr>
    <a:overrideClrMapping bg1="lt1" tx1="dk1" bg2="lt2" tx2="dk2" accent1="accent1" accent2="accent2" accent3="accent3" accent4="accent4" accent5="accent5" accent6="accent6" hlink="hlink" folHlink="folHlink"/>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sp>
        <p:nvSpPr>
          <p:cNvPr id="285700" name="Segnaposto numero diapositiva 4"/>
          <p:cNvSpPr>
            <a:spLocks noGrp="1"/>
          </p:cNvSpPr>
          <p:nvPr>
            <p:ph type="sldNum" sz="quarter" idx="12"/>
          </p:nvPr>
        </p:nvSpPr>
        <p:spPr>
          <a:xfrm>
            <a:off x="0" y="6324600"/>
            <a:ext cx="5260975" cy="150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b="1">
                <a:solidFill>
                  <a:schemeClr val="accent1"/>
                </a:solidFill>
                <a:latin typeface="Trebuchet MS" panose="020B0603020202020204" pitchFamily="34" charset="0"/>
              </a:defRPr>
            </a:lvl1pPr>
            <a:lvl2pPr marL="557213" indent="-214313">
              <a:spcBef>
                <a:spcPct val="30000"/>
              </a:spcBef>
              <a:defRPr sz="1500">
                <a:solidFill>
                  <a:srgbClr val="786860"/>
                </a:solidFill>
                <a:latin typeface="Trebuchet MS" panose="020B0603020202020204" pitchFamily="34" charset="0"/>
              </a:defRPr>
            </a:lvl2pPr>
            <a:lvl3pPr marL="857250" indent="-171450">
              <a:spcBef>
                <a:spcPct val="30000"/>
              </a:spcBef>
              <a:buChar char="•"/>
              <a:defRPr sz="2100">
                <a:solidFill>
                  <a:schemeClr val="tx2"/>
                </a:solidFill>
                <a:latin typeface="Trebuchet MS" panose="020B0603020202020204" pitchFamily="34" charset="0"/>
              </a:defRPr>
            </a:lvl3pPr>
            <a:lvl4pPr marL="1200150" indent="-171450">
              <a:spcBef>
                <a:spcPct val="30000"/>
              </a:spcBef>
              <a:buSzPct val="120000"/>
              <a:buFont typeface="Trebuchet MS" panose="020B0603020202020204" pitchFamily="34" charset="0"/>
              <a:buChar char="-"/>
              <a:defRPr sz="1800">
                <a:solidFill>
                  <a:srgbClr val="786860"/>
                </a:solidFill>
                <a:latin typeface="Trebuchet MS" panose="020B0603020202020204" pitchFamily="34" charset="0"/>
              </a:defRPr>
            </a:lvl4pPr>
            <a:lvl5pPr marL="1543050" indent="-171450">
              <a:spcBef>
                <a:spcPct val="30000"/>
              </a:spcBef>
              <a:buSzPct val="120000"/>
              <a:buFont typeface="Trebuchet MS" panose="020B0603020202020204" pitchFamily="34" charset="0"/>
              <a:buChar char="-"/>
              <a:defRPr sz="1200">
                <a:solidFill>
                  <a:srgbClr val="786860"/>
                </a:solidFill>
                <a:latin typeface="Trebuchet MS" panose="020B0603020202020204" pitchFamily="34" charset="0"/>
              </a:defRPr>
            </a:lvl5pPr>
            <a:lvl6pPr marL="18859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6pPr>
            <a:lvl7pPr marL="22288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7pPr>
            <a:lvl8pPr marL="25717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8pPr>
            <a:lvl9pPr marL="29146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9pPr>
          </a:lstStyle>
          <a:p>
            <a:pPr fontAlgn="base">
              <a:spcBef>
                <a:spcPct val="0"/>
              </a:spcBef>
              <a:spcAft>
                <a:spcPct val="0"/>
              </a:spcAft>
            </a:pPr>
            <a:endParaRPr lang="en-US" altLang="fr-FR" sz="750" b="0" dirty="0">
              <a:solidFill>
                <a:srgbClr val="ED1A3B"/>
              </a:solidFill>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11</a:t>
            </a:fld>
            <a:r>
              <a:rPr lang="en-GB" dirty="0"/>
              <a:t>6</a:t>
            </a:r>
          </a:p>
        </p:txBody>
      </p:sp>
      <p:sp>
        <p:nvSpPr>
          <p:cNvPr id="9" name="Title 3">
            <a:extLst>
              <a:ext uri="{FF2B5EF4-FFF2-40B4-BE49-F238E27FC236}">
                <a16:creationId xmlns:a16="http://schemas.microsoft.com/office/drawing/2014/main" id="{D38BF7C6-4F3C-4257-9EC3-97F42CE9D27B}"/>
              </a:ext>
            </a:extLst>
          </p:cNvPr>
          <p:cNvSpPr txBox="1">
            <a:spLocks/>
          </p:cNvSpPr>
          <p:nvPr/>
        </p:nvSpPr>
        <p:spPr>
          <a:xfrm>
            <a:off x="1168153" y="469920"/>
            <a:ext cx="8534400"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Le fasi della liquidazione e del controllo</a:t>
            </a:r>
            <a:endParaRPr lang="it-IT" altLang="it-IT" sz="2000" u="sng" dirty="0">
              <a:solidFill>
                <a:schemeClr val="tx1"/>
              </a:solidFill>
            </a:endParaRPr>
          </a:p>
        </p:txBody>
      </p:sp>
      <p:sp>
        <p:nvSpPr>
          <p:cNvPr id="10" name="TextBox 5">
            <a:extLst>
              <a:ext uri="{FF2B5EF4-FFF2-40B4-BE49-F238E27FC236}">
                <a16:creationId xmlns:a16="http://schemas.microsoft.com/office/drawing/2014/main" id="{434729FF-F8D0-42EE-9834-1068B56A1C81}"/>
              </a:ext>
            </a:extLst>
          </p:cNvPr>
          <p:cNvSpPr txBox="1"/>
          <p:nvPr/>
        </p:nvSpPr>
        <p:spPr>
          <a:xfrm>
            <a:off x="1142999" y="1771505"/>
            <a:ext cx="5943601" cy="677108"/>
          </a:xfrm>
          <a:prstGeom prst="rect">
            <a:avLst/>
          </a:prstGeom>
          <a:noFill/>
          <a:ln>
            <a:noFill/>
          </a:ln>
        </p:spPr>
        <p:txBody>
          <a:bodyPr wrap="square">
            <a:spAutoFit/>
          </a:bodyPr>
          <a:lstStyle/>
          <a:p>
            <a:pPr algn="ctr" eaLnBrk="1" fontAlgn="auto" hangingPunct="1">
              <a:spcBef>
                <a:spcPts val="0"/>
              </a:spcBef>
              <a:spcAft>
                <a:spcPts val="0"/>
              </a:spcAft>
              <a:defRPr/>
            </a:pPr>
            <a:r>
              <a:rPr lang="it-IT" b="1" dirty="0">
                <a:latin typeface="+mj-lt"/>
              </a:rPr>
              <a:t>FASI DI UNA LIQUIDAZIONE</a:t>
            </a:r>
          </a:p>
          <a:p>
            <a:pPr algn="ctr" eaLnBrk="1" fontAlgn="auto" hangingPunct="1">
              <a:spcBef>
                <a:spcPts val="0"/>
              </a:spcBef>
              <a:spcAft>
                <a:spcPts val="0"/>
              </a:spcAft>
              <a:defRPr/>
            </a:pPr>
            <a:endParaRPr lang="it-IT" sz="2000" b="1" i="1" dirty="0">
              <a:latin typeface="+mj-lt"/>
            </a:endParaRPr>
          </a:p>
        </p:txBody>
      </p:sp>
      <p:pic>
        <p:nvPicPr>
          <p:cNvPr id="11" name="Picture 1">
            <a:extLst>
              <a:ext uri="{FF2B5EF4-FFF2-40B4-BE49-F238E27FC236}">
                <a16:creationId xmlns:a16="http://schemas.microsoft.com/office/drawing/2014/main" id="{CD352D5E-0497-45B8-A3DB-24A9B9E3CE1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42600" y="2414441"/>
            <a:ext cx="5258799" cy="338820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980364"/>
      </p:ext>
    </p:extLst>
  </p:cSld>
  <p:clrMapOvr>
    <a:overrideClrMapping bg1="lt1" tx1="dk1" bg2="lt2" tx2="dk2" accent1="accent1" accent2="accent2" accent3="accent3" accent4="accent4" accent5="accent5" accent6="accent6" hlink="hlink" folHlink="folHlink"/>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olo 1"/>
          <p:cNvSpPr txBox="1">
            <a:spLocks/>
          </p:cNvSpPr>
          <p:nvPr/>
        </p:nvSpPr>
        <p:spPr bwMode="gray">
          <a:xfrm>
            <a:off x="1295400" y="625429"/>
            <a:ext cx="7239000" cy="385763"/>
          </a:xfrm>
          <a:prstGeom prst="rect">
            <a:avLst/>
          </a:prstGeom>
        </p:spPr>
        <p:txBody>
          <a:bodyPr lIns="0" tIns="0" rIns="0" bIns="0"/>
          <a:lstStyle>
            <a:lvl1pPr algn="l" defTabSz="987461" rtl="0" eaLnBrk="1" latinLnBrk="0" hangingPunct="1">
              <a:lnSpc>
                <a:spcPts val="3300"/>
              </a:lnSpc>
              <a:spcBef>
                <a:spcPct val="0"/>
              </a:spcBef>
              <a:buNone/>
              <a:defRPr sz="2400" kern="1200" cap="all" baseline="0">
                <a:solidFill>
                  <a:schemeClr val="tx1"/>
                </a:solidFill>
                <a:latin typeface="+mj-lt"/>
                <a:ea typeface="+mj-ea"/>
                <a:cs typeface="+mj-cs"/>
              </a:defRPr>
            </a:lvl1pPr>
          </a:lstStyle>
          <a:p>
            <a:pPr fontAlgn="base">
              <a:spcAft>
                <a:spcPct val="0"/>
              </a:spcAft>
              <a:defRPr/>
            </a:pPr>
            <a:endParaRPr lang="fr-FR" sz="2100" b="1" dirty="0"/>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12</a:t>
            </a:fld>
            <a:r>
              <a:rPr lang="en-GB" dirty="0"/>
              <a:t>6</a:t>
            </a:r>
          </a:p>
        </p:txBody>
      </p:sp>
      <p:sp>
        <p:nvSpPr>
          <p:cNvPr id="9" name="Title 3">
            <a:extLst>
              <a:ext uri="{FF2B5EF4-FFF2-40B4-BE49-F238E27FC236}">
                <a16:creationId xmlns:a16="http://schemas.microsoft.com/office/drawing/2014/main" id="{C83FE04F-A4BC-4C0F-AD08-1E44C4B701EF}"/>
              </a:ext>
            </a:extLst>
          </p:cNvPr>
          <p:cNvSpPr>
            <a:spLocks noGrp="1"/>
          </p:cNvSpPr>
          <p:nvPr>
            <p:ph type="title"/>
          </p:nvPr>
        </p:nvSpPr>
        <p:spPr>
          <a:xfrm>
            <a:off x="1295400" y="478247"/>
            <a:ext cx="8686800" cy="499654"/>
          </a:xfrm>
        </p:spPr>
        <p:txBody>
          <a:bodyPr/>
          <a:lstStyle/>
          <a:p>
            <a:pPr eaLnBrk="1" hangingPunct="1"/>
            <a:r>
              <a:rPr lang="it-IT" altLang="it-IT" sz="2000" dirty="0">
                <a:solidFill>
                  <a:schemeClr val="tx1"/>
                </a:solidFill>
              </a:rPr>
              <a:t>Le fasi della liquidazione e del controllo</a:t>
            </a:r>
            <a:endParaRPr lang="it-IT" altLang="it-IT" sz="2000" u="sng" dirty="0">
              <a:solidFill>
                <a:schemeClr val="tx1"/>
              </a:solidFill>
            </a:endParaRPr>
          </a:p>
        </p:txBody>
      </p:sp>
      <p:sp>
        <p:nvSpPr>
          <p:cNvPr id="12" name="TextBox 6">
            <a:extLst>
              <a:ext uri="{FF2B5EF4-FFF2-40B4-BE49-F238E27FC236}">
                <a16:creationId xmlns:a16="http://schemas.microsoft.com/office/drawing/2014/main" id="{B48BA2F2-DF13-4233-8093-11170198A3E0}"/>
              </a:ext>
            </a:extLst>
          </p:cNvPr>
          <p:cNvSpPr txBox="1">
            <a:spLocks noGrp="1"/>
          </p:cNvSpPr>
          <p:nvPr>
            <p:ph idx="1"/>
          </p:nvPr>
        </p:nvSpPr>
        <p:spPr>
          <a:xfrm>
            <a:off x="457940" y="1307645"/>
            <a:ext cx="8077200" cy="4016484"/>
          </a:xfrm>
          <a:prstGeom prst="rect">
            <a:avLst/>
          </a:prstGeom>
          <a:noFill/>
          <a:ln>
            <a:noFill/>
          </a:ln>
        </p:spPr>
        <p:txBody>
          <a:bodyPr>
            <a:spAutoFit/>
          </a:bodyPr>
          <a:lstStyle/>
          <a:p>
            <a:pPr eaLnBrk="1" fontAlgn="auto" hangingPunct="1">
              <a:lnSpc>
                <a:spcPct val="150000"/>
              </a:lnSpc>
              <a:spcBef>
                <a:spcPts val="0"/>
              </a:spcBef>
              <a:spcAft>
                <a:spcPts val="0"/>
              </a:spcAft>
              <a:defRPr/>
            </a:pPr>
            <a:r>
              <a:rPr lang="it-IT" sz="1800" dirty="0">
                <a:solidFill>
                  <a:schemeClr val="tx1"/>
                </a:solidFill>
                <a:latin typeface="+mj-lt"/>
              </a:rPr>
              <a:t>In genere nella liquidazione l’intervento del revisore riguarda i seguenti aspetti:</a:t>
            </a:r>
            <a:endParaRPr lang="it-IT" sz="1800" b="1" dirty="0">
              <a:solidFill>
                <a:schemeClr val="tx1"/>
              </a:solidFill>
              <a:latin typeface="+mj-lt"/>
            </a:endParaRPr>
          </a:p>
          <a:p>
            <a:pPr eaLnBrk="1" fontAlgn="auto" hangingPunct="1">
              <a:lnSpc>
                <a:spcPct val="150000"/>
              </a:lnSpc>
              <a:spcBef>
                <a:spcPts val="0"/>
              </a:spcBef>
              <a:spcAft>
                <a:spcPts val="0"/>
              </a:spcAft>
              <a:defRPr/>
            </a:pPr>
            <a:r>
              <a:rPr lang="it-IT" sz="1800" b="1" dirty="0">
                <a:solidFill>
                  <a:schemeClr val="tx1"/>
                </a:solidFill>
                <a:latin typeface="+mj-lt"/>
              </a:rPr>
              <a:t>• </a:t>
            </a:r>
            <a:r>
              <a:rPr lang="it-IT" sz="1800" i="1" dirty="0">
                <a:solidFill>
                  <a:schemeClr val="tx1"/>
                </a:solidFill>
                <a:latin typeface="+mj-lt"/>
              </a:rPr>
              <a:t>Verifica dell’accertamento del passivo</a:t>
            </a:r>
          </a:p>
          <a:p>
            <a:pPr lvl="1" eaLnBrk="1" fontAlgn="auto" hangingPunct="1">
              <a:lnSpc>
                <a:spcPct val="100000"/>
              </a:lnSpc>
              <a:spcBef>
                <a:spcPts val="0"/>
              </a:spcBef>
              <a:spcAft>
                <a:spcPts val="0"/>
              </a:spcAft>
              <a:defRPr/>
            </a:pPr>
            <a:r>
              <a:rPr lang="it-IT" sz="1800" dirty="0">
                <a:solidFill>
                  <a:schemeClr val="tx1"/>
                </a:solidFill>
                <a:latin typeface="+mj-lt"/>
              </a:rPr>
              <a:t>in via preliminare, prima della liquidazione e della distribuzione dell’attivo, occorre svolgere l’analisi delle posizioni debitorie della società. L’effettivo controllo si sostanzia in termini di risultanze contabili e di supporti documentali. In modo analogo si procede all’esame delle domande di restituzione di cose mobili possedute dalla società, ma non </a:t>
            </a:r>
            <a:r>
              <a:rPr lang="it-IT" sz="1800" dirty="0" smtClean="0">
                <a:solidFill>
                  <a:schemeClr val="tx1"/>
                </a:solidFill>
                <a:latin typeface="+mj-lt"/>
              </a:rPr>
              <a:t>di </a:t>
            </a:r>
            <a:r>
              <a:rPr lang="it-IT" sz="1800" dirty="0">
                <a:solidFill>
                  <a:schemeClr val="tx1"/>
                </a:solidFill>
                <a:latin typeface="+mj-lt"/>
              </a:rPr>
              <a:t>proprietà.</a:t>
            </a:r>
            <a:endParaRPr lang="it-IT" sz="1800" i="1" dirty="0">
              <a:solidFill>
                <a:schemeClr val="tx1"/>
              </a:solidFill>
              <a:latin typeface="+mj-lt"/>
            </a:endParaRPr>
          </a:p>
          <a:p>
            <a:pPr eaLnBrk="1" fontAlgn="auto" hangingPunct="1">
              <a:lnSpc>
                <a:spcPct val="150000"/>
              </a:lnSpc>
              <a:spcBef>
                <a:spcPts val="0"/>
              </a:spcBef>
              <a:spcAft>
                <a:spcPts val="0"/>
              </a:spcAft>
              <a:defRPr/>
            </a:pPr>
            <a:r>
              <a:rPr lang="it-IT" sz="1800" i="1" dirty="0">
                <a:solidFill>
                  <a:schemeClr val="tx1"/>
                </a:solidFill>
                <a:latin typeface="+mj-lt"/>
              </a:rPr>
              <a:t>• Verifica della liquidazione dell’attivo</a:t>
            </a:r>
          </a:p>
          <a:p>
            <a:pPr lvl="1" eaLnBrk="1" fontAlgn="auto" hangingPunct="1">
              <a:lnSpc>
                <a:spcPct val="100000"/>
              </a:lnSpc>
              <a:spcBef>
                <a:spcPts val="0"/>
              </a:spcBef>
              <a:spcAft>
                <a:spcPts val="0"/>
              </a:spcAft>
              <a:defRPr/>
            </a:pPr>
            <a:r>
              <a:rPr lang="it-IT" sz="1800" dirty="0">
                <a:solidFill>
                  <a:schemeClr val="tx1"/>
                </a:solidFill>
                <a:latin typeface="+mj-lt"/>
              </a:rPr>
              <a:t>prima di procedere alla liquidazione dei beni ricompresi nell’attivo, ossia alla loro realizzazione, essi devono essere oggetto di uno specifico inventario. Vanno anche verificate le reali possibilità di recupero dei crediti e le azioni di reintegro del patrimonio destinato al soddisfacimento dei creditori.	</a:t>
            </a:r>
            <a:endParaRPr lang="it-IT" sz="1800" i="1" dirty="0">
              <a:solidFill>
                <a:schemeClr val="tx1"/>
              </a:solidFill>
              <a:latin typeface="+mj-lt"/>
            </a:endParaRPr>
          </a:p>
        </p:txBody>
      </p:sp>
    </p:spTree>
    <p:extLst>
      <p:ext uri="{BB962C8B-B14F-4D97-AF65-F5344CB8AC3E}">
        <p14:creationId xmlns:p14="http://schemas.microsoft.com/office/powerpoint/2010/main" val="4011099465"/>
      </p:ext>
    </p:extLst>
  </p:cSld>
  <p:clrMapOvr>
    <a:overrideClrMapping bg1="lt1" tx1="dk1" bg2="lt2" tx2="dk2" accent1="accent1" accent2="accent2" accent3="accent3" accent4="accent4" accent5="accent5" accent6="accent6" hlink="hlink" folHlink="folHlink"/>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7747" name="Segnaposto numero diapositiva 4"/>
          <p:cNvSpPr>
            <a:spLocks noGrp="1"/>
          </p:cNvSpPr>
          <p:nvPr>
            <p:ph type="sldNum" sz="quarter" idx="12"/>
          </p:nvPr>
        </p:nvSpPr>
        <p:spPr>
          <a:xfrm>
            <a:off x="0" y="6324600"/>
            <a:ext cx="5260975" cy="150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b="1">
                <a:solidFill>
                  <a:schemeClr val="accent1"/>
                </a:solidFill>
                <a:latin typeface="Trebuchet MS" panose="020B0603020202020204" pitchFamily="34" charset="0"/>
              </a:defRPr>
            </a:lvl1pPr>
            <a:lvl2pPr marL="557213" indent="-214313">
              <a:spcBef>
                <a:spcPct val="30000"/>
              </a:spcBef>
              <a:defRPr sz="1500">
                <a:solidFill>
                  <a:srgbClr val="786860"/>
                </a:solidFill>
                <a:latin typeface="Trebuchet MS" panose="020B0603020202020204" pitchFamily="34" charset="0"/>
              </a:defRPr>
            </a:lvl2pPr>
            <a:lvl3pPr marL="857250" indent="-171450">
              <a:spcBef>
                <a:spcPct val="30000"/>
              </a:spcBef>
              <a:buChar char="•"/>
              <a:defRPr sz="2100">
                <a:solidFill>
                  <a:schemeClr val="tx2"/>
                </a:solidFill>
                <a:latin typeface="Trebuchet MS" panose="020B0603020202020204" pitchFamily="34" charset="0"/>
              </a:defRPr>
            </a:lvl3pPr>
            <a:lvl4pPr marL="1200150" indent="-171450">
              <a:spcBef>
                <a:spcPct val="30000"/>
              </a:spcBef>
              <a:buSzPct val="120000"/>
              <a:buFont typeface="Trebuchet MS" panose="020B0603020202020204" pitchFamily="34" charset="0"/>
              <a:buChar char="-"/>
              <a:defRPr sz="1800">
                <a:solidFill>
                  <a:srgbClr val="786860"/>
                </a:solidFill>
                <a:latin typeface="Trebuchet MS" panose="020B0603020202020204" pitchFamily="34" charset="0"/>
              </a:defRPr>
            </a:lvl4pPr>
            <a:lvl5pPr marL="1543050" indent="-171450">
              <a:spcBef>
                <a:spcPct val="30000"/>
              </a:spcBef>
              <a:buSzPct val="120000"/>
              <a:buFont typeface="Trebuchet MS" panose="020B0603020202020204" pitchFamily="34" charset="0"/>
              <a:buChar char="-"/>
              <a:defRPr sz="1200">
                <a:solidFill>
                  <a:srgbClr val="786860"/>
                </a:solidFill>
                <a:latin typeface="Trebuchet MS" panose="020B0603020202020204" pitchFamily="34" charset="0"/>
              </a:defRPr>
            </a:lvl5pPr>
            <a:lvl6pPr marL="18859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6pPr>
            <a:lvl7pPr marL="22288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7pPr>
            <a:lvl8pPr marL="25717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8pPr>
            <a:lvl9pPr marL="29146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9pPr>
          </a:lstStyle>
          <a:p>
            <a:pPr fontAlgn="base">
              <a:spcBef>
                <a:spcPct val="0"/>
              </a:spcBef>
              <a:spcAft>
                <a:spcPct val="0"/>
              </a:spcAft>
            </a:pPr>
            <a:endParaRPr lang="en-US" altLang="fr-FR" sz="750" b="0" dirty="0">
              <a:solidFill>
                <a:srgbClr val="ED1A3B"/>
              </a:solidFill>
            </a:endParaRPr>
          </a:p>
        </p:txBody>
      </p:sp>
      <p:sp>
        <p:nvSpPr>
          <p:cNvPr id="8" name="Titolo 1"/>
          <p:cNvSpPr txBox="1">
            <a:spLocks/>
          </p:cNvSpPr>
          <p:nvPr/>
        </p:nvSpPr>
        <p:spPr bwMode="gray">
          <a:xfrm>
            <a:off x="1633538" y="577849"/>
            <a:ext cx="7129461" cy="385763"/>
          </a:xfrm>
          <a:prstGeom prst="rect">
            <a:avLst/>
          </a:prstGeom>
        </p:spPr>
        <p:txBody>
          <a:bodyPr lIns="0" tIns="0" rIns="0" bIns="0"/>
          <a:lstStyle>
            <a:lvl1pPr algn="l" defTabSz="987461" rtl="0" eaLnBrk="1" latinLnBrk="0" hangingPunct="1">
              <a:lnSpc>
                <a:spcPts val="3300"/>
              </a:lnSpc>
              <a:spcBef>
                <a:spcPct val="0"/>
              </a:spcBef>
              <a:buNone/>
              <a:defRPr sz="2400" kern="1200" cap="all" baseline="0">
                <a:solidFill>
                  <a:schemeClr val="tx1"/>
                </a:solidFill>
                <a:latin typeface="+mj-lt"/>
                <a:ea typeface="+mj-ea"/>
                <a:cs typeface="+mj-cs"/>
              </a:defRPr>
            </a:lvl1pPr>
          </a:lstStyle>
          <a:p>
            <a:pPr fontAlgn="base">
              <a:spcAft>
                <a:spcPct val="0"/>
              </a:spcAft>
              <a:defRPr/>
            </a:pPr>
            <a:endParaRPr lang="fr-FR" sz="2100" b="1" dirty="0"/>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13</a:t>
            </a:fld>
            <a:r>
              <a:rPr lang="en-GB" dirty="0"/>
              <a:t>6</a:t>
            </a:r>
          </a:p>
        </p:txBody>
      </p:sp>
      <p:sp>
        <p:nvSpPr>
          <p:cNvPr id="4" name="Rettangolo 3">
            <a:extLst>
              <a:ext uri="{FF2B5EF4-FFF2-40B4-BE49-F238E27FC236}">
                <a16:creationId xmlns:a16="http://schemas.microsoft.com/office/drawing/2014/main" id="{13250C39-0DC4-4135-84C7-8980DD0DC8D7}"/>
              </a:ext>
            </a:extLst>
          </p:cNvPr>
          <p:cNvSpPr/>
          <p:nvPr/>
        </p:nvSpPr>
        <p:spPr>
          <a:xfrm>
            <a:off x="228600" y="1859340"/>
            <a:ext cx="8686800" cy="2031325"/>
          </a:xfrm>
          <a:prstGeom prst="rect">
            <a:avLst/>
          </a:prstGeom>
        </p:spPr>
        <p:txBody>
          <a:bodyPr wrap="square">
            <a:spAutoFit/>
          </a:bodyPr>
          <a:lstStyle/>
          <a:p>
            <a:pPr marL="182563" lvl="1" indent="-182563">
              <a:buFont typeface="Arial" panose="020B0604020202020204" pitchFamily="34" charset="0"/>
              <a:buChar char="•"/>
              <a:defRPr/>
            </a:pPr>
            <a:r>
              <a:rPr lang="it-IT" i="1" dirty="0">
                <a:latin typeface="+mj-lt"/>
              </a:rPr>
              <a:t>Al termine della liquidazione dell’attivo e del passivo si passerà all’analisi del riparto dell’attivo</a:t>
            </a:r>
          </a:p>
          <a:p>
            <a:pPr marL="0" lvl="1">
              <a:defRPr/>
            </a:pPr>
            <a:endParaRPr lang="it-IT" i="1" dirty="0">
              <a:latin typeface="+mj-lt"/>
            </a:endParaRPr>
          </a:p>
          <a:p>
            <a:pPr lvl="1">
              <a:defRPr/>
            </a:pPr>
            <a:r>
              <a:rPr lang="it-IT" dirty="0">
                <a:latin typeface="+mj-lt"/>
              </a:rPr>
              <a:t>il riparto avviene con la formazione di un cosiddetto progetto di riparto, ossia di un elenco di creditori a favore dei quali si ipotizza la distribuzione delle somme. I creditori dovranno essere soddisfatti in base alle risultanze dello stato passivo, sia in termini di importi sia di titolo di prelazione</a:t>
            </a:r>
            <a:r>
              <a:rPr lang="it-IT" dirty="0"/>
              <a:t>.	</a:t>
            </a:r>
          </a:p>
        </p:txBody>
      </p:sp>
      <p:sp>
        <p:nvSpPr>
          <p:cNvPr id="9" name="Title 3">
            <a:extLst>
              <a:ext uri="{FF2B5EF4-FFF2-40B4-BE49-F238E27FC236}">
                <a16:creationId xmlns:a16="http://schemas.microsoft.com/office/drawing/2014/main" id="{4812CD97-6697-43AC-A92D-18EADA56ED49}"/>
              </a:ext>
            </a:extLst>
          </p:cNvPr>
          <p:cNvSpPr>
            <a:spLocks noGrp="1"/>
          </p:cNvSpPr>
          <p:nvPr>
            <p:ph type="title"/>
          </p:nvPr>
        </p:nvSpPr>
        <p:spPr>
          <a:xfrm>
            <a:off x="1295400" y="478247"/>
            <a:ext cx="8686800" cy="499654"/>
          </a:xfrm>
        </p:spPr>
        <p:txBody>
          <a:bodyPr/>
          <a:lstStyle/>
          <a:p>
            <a:pPr eaLnBrk="1" hangingPunct="1"/>
            <a:r>
              <a:rPr lang="it-IT" altLang="it-IT" sz="2000" dirty="0">
                <a:solidFill>
                  <a:schemeClr val="tx1"/>
                </a:solidFill>
              </a:rPr>
              <a:t>Le fasi della liquidazione e del controllo</a:t>
            </a:r>
            <a:endParaRPr lang="it-IT" altLang="it-IT" sz="2000" u="sng" dirty="0">
              <a:solidFill>
                <a:schemeClr val="tx1"/>
              </a:solidFill>
            </a:endParaRPr>
          </a:p>
        </p:txBody>
      </p:sp>
    </p:spTree>
    <p:extLst>
      <p:ext uri="{BB962C8B-B14F-4D97-AF65-F5344CB8AC3E}">
        <p14:creationId xmlns:p14="http://schemas.microsoft.com/office/powerpoint/2010/main" val="929248214"/>
      </p:ext>
    </p:extLst>
  </p:cSld>
  <p:clrMapOvr>
    <a:overrideClrMapping bg1="lt1" tx1="dk1" bg2="lt2" tx2="dk2" accent1="accent1" accent2="accent2" accent3="accent3" accent4="accent4" accent5="accent5" accent6="accent6" hlink="hlink" folHlink="folHlink"/>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9794" name="Segnaposto numero diapositiva 4"/>
          <p:cNvSpPr>
            <a:spLocks noGrp="1"/>
          </p:cNvSpPr>
          <p:nvPr>
            <p:ph type="sldNum" sz="quarter" idx="12"/>
          </p:nvPr>
        </p:nvSpPr>
        <p:spPr>
          <a:xfrm>
            <a:off x="0" y="6324600"/>
            <a:ext cx="5260975" cy="150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b="1">
                <a:solidFill>
                  <a:schemeClr val="accent1"/>
                </a:solidFill>
                <a:latin typeface="Trebuchet MS" panose="020B0603020202020204" pitchFamily="34" charset="0"/>
              </a:defRPr>
            </a:lvl1pPr>
            <a:lvl2pPr marL="557213" indent="-214313">
              <a:spcBef>
                <a:spcPct val="30000"/>
              </a:spcBef>
              <a:defRPr sz="1500">
                <a:solidFill>
                  <a:srgbClr val="786860"/>
                </a:solidFill>
                <a:latin typeface="Trebuchet MS" panose="020B0603020202020204" pitchFamily="34" charset="0"/>
              </a:defRPr>
            </a:lvl2pPr>
            <a:lvl3pPr marL="857250" indent="-171450">
              <a:spcBef>
                <a:spcPct val="30000"/>
              </a:spcBef>
              <a:buChar char="•"/>
              <a:defRPr sz="2100">
                <a:solidFill>
                  <a:schemeClr val="tx2"/>
                </a:solidFill>
                <a:latin typeface="Trebuchet MS" panose="020B0603020202020204" pitchFamily="34" charset="0"/>
              </a:defRPr>
            </a:lvl3pPr>
            <a:lvl4pPr marL="1200150" indent="-171450">
              <a:spcBef>
                <a:spcPct val="30000"/>
              </a:spcBef>
              <a:buSzPct val="120000"/>
              <a:buFont typeface="Trebuchet MS" panose="020B0603020202020204" pitchFamily="34" charset="0"/>
              <a:buChar char="-"/>
              <a:defRPr sz="1800">
                <a:solidFill>
                  <a:srgbClr val="786860"/>
                </a:solidFill>
                <a:latin typeface="Trebuchet MS" panose="020B0603020202020204" pitchFamily="34" charset="0"/>
              </a:defRPr>
            </a:lvl4pPr>
            <a:lvl5pPr marL="1543050" indent="-171450">
              <a:spcBef>
                <a:spcPct val="30000"/>
              </a:spcBef>
              <a:buSzPct val="120000"/>
              <a:buFont typeface="Trebuchet MS" panose="020B0603020202020204" pitchFamily="34" charset="0"/>
              <a:buChar char="-"/>
              <a:defRPr sz="1200">
                <a:solidFill>
                  <a:srgbClr val="786860"/>
                </a:solidFill>
                <a:latin typeface="Trebuchet MS" panose="020B0603020202020204" pitchFamily="34" charset="0"/>
              </a:defRPr>
            </a:lvl5pPr>
            <a:lvl6pPr marL="18859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6pPr>
            <a:lvl7pPr marL="22288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7pPr>
            <a:lvl8pPr marL="25717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8pPr>
            <a:lvl9pPr marL="29146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9pPr>
          </a:lstStyle>
          <a:p>
            <a:pPr fontAlgn="base">
              <a:spcBef>
                <a:spcPct val="0"/>
              </a:spcBef>
              <a:spcAft>
                <a:spcPct val="0"/>
              </a:spcAft>
            </a:pPr>
            <a:endParaRPr lang="en-US" altLang="fr-FR" sz="750" b="0" dirty="0">
              <a:solidFill>
                <a:srgbClr val="ED1A3B"/>
              </a:solidFill>
            </a:endParaRPr>
          </a:p>
        </p:txBody>
      </p:sp>
      <p:grpSp>
        <p:nvGrpSpPr>
          <p:cNvPr id="289796" name="Gruppo 13"/>
          <p:cNvGrpSpPr>
            <a:grpSpLocks/>
          </p:cNvGrpSpPr>
          <p:nvPr/>
        </p:nvGrpSpPr>
        <p:grpSpPr bwMode="auto">
          <a:xfrm>
            <a:off x="509452" y="2115594"/>
            <a:ext cx="8329748" cy="3218406"/>
            <a:chOff x="173188" y="0"/>
            <a:chExt cx="8251622" cy="2714303"/>
          </a:xfrm>
        </p:grpSpPr>
        <p:sp>
          <p:nvSpPr>
            <p:cNvPr id="15" name="Rettangolo 14"/>
            <p:cNvSpPr/>
            <p:nvPr/>
          </p:nvSpPr>
          <p:spPr>
            <a:xfrm>
              <a:off x="216020" y="0"/>
              <a:ext cx="8208790" cy="113839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ttangolo 15"/>
            <p:cNvSpPr/>
            <p:nvPr/>
          </p:nvSpPr>
          <p:spPr>
            <a:xfrm>
              <a:off x="173188" y="557273"/>
              <a:ext cx="8208790" cy="2157030"/>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lgn="just" defTabSz="586477" fontAlgn="base">
                <a:lnSpc>
                  <a:spcPct val="90000"/>
                </a:lnSpc>
                <a:spcBef>
                  <a:spcPct val="0"/>
                </a:spcBef>
                <a:spcAft>
                  <a:spcPct val="35000"/>
                </a:spcAft>
                <a:defRPr/>
              </a:pPr>
              <a:endParaRPr lang="fr-FR" sz="2000" dirty="0">
                <a:solidFill>
                  <a:schemeClr val="tx1"/>
                </a:solidFill>
                <a:latin typeface="+mj-lt"/>
              </a:endParaRPr>
            </a:p>
          </p:txBody>
        </p:sp>
      </p:grpSp>
      <p:pic>
        <p:nvPicPr>
          <p:cNvPr id="7"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14</a:t>
            </a:fld>
            <a:r>
              <a:rPr lang="en-GB" dirty="0"/>
              <a:t>6</a:t>
            </a:r>
          </a:p>
        </p:txBody>
      </p:sp>
      <p:sp>
        <p:nvSpPr>
          <p:cNvPr id="9" name="Title 3">
            <a:extLst>
              <a:ext uri="{FF2B5EF4-FFF2-40B4-BE49-F238E27FC236}">
                <a16:creationId xmlns:a16="http://schemas.microsoft.com/office/drawing/2014/main" id="{485B6F26-9657-4EE7-826D-E729C1549C97}"/>
              </a:ext>
            </a:extLst>
          </p:cNvPr>
          <p:cNvSpPr>
            <a:spLocks noGrp="1"/>
          </p:cNvSpPr>
          <p:nvPr>
            <p:ph type="title"/>
          </p:nvPr>
        </p:nvSpPr>
        <p:spPr>
          <a:xfrm>
            <a:off x="1219200" y="429494"/>
            <a:ext cx="7620000" cy="451470"/>
          </a:xfrm>
        </p:spPr>
        <p:txBody>
          <a:bodyPr/>
          <a:lstStyle/>
          <a:p>
            <a:pPr eaLnBrk="1" hangingPunct="1"/>
            <a:r>
              <a:rPr lang="it-IT" altLang="it-IT" sz="2000" dirty="0">
                <a:solidFill>
                  <a:schemeClr val="tx1"/>
                </a:solidFill>
              </a:rPr>
              <a:t>Le fasi della liquidazione e del controllo</a:t>
            </a:r>
            <a:endParaRPr lang="it-IT" altLang="it-IT" sz="2000" u="sng" dirty="0">
              <a:solidFill>
                <a:schemeClr val="tx1"/>
              </a:solidFill>
            </a:endParaRPr>
          </a:p>
        </p:txBody>
      </p:sp>
      <p:sp>
        <p:nvSpPr>
          <p:cNvPr id="10" name="TextBox 6">
            <a:extLst>
              <a:ext uri="{FF2B5EF4-FFF2-40B4-BE49-F238E27FC236}">
                <a16:creationId xmlns:a16="http://schemas.microsoft.com/office/drawing/2014/main" id="{452CF222-5257-48B2-BB22-9E689BBE61FF}"/>
              </a:ext>
            </a:extLst>
          </p:cNvPr>
          <p:cNvSpPr txBox="1"/>
          <p:nvPr/>
        </p:nvSpPr>
        <p:spPr>
          <a:xfrm>
            <a:off x="484189" y="1755775"/>
            <a:ext cx="7974012" cy="3693319"/>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Le metodologie d’intervento del soggetto incaricato del controllo si basano su un’indagine programmata per controlli specifici e su talune voci di bilancio.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Durante la fase iniziale della procedura liquidatoria, il revisore incaricato dovrà comportarsi, per alcuni aspetti, come se si trovasse in una situazione di primo incarico. Dato che i criteri sono mutati, siamo di fronte ad una fase di riconoscimento (</a:t>
            </a:r>
            <a:r>
              <a:rPr lang="it-IT" i="1" dirty="0" err="1">
                <a:latin typeface="+mj-lt"/>
              </a:rPr>
              <a:t>recognition</a:t>
            </a:r>
            <a:r>
              <a:rPr lang="it-IT" i="1" dirty="0">
                <a:latin typeface="+mj-lt"/>
              </a:rPr>
              <a:t>) </a:t>
            </a:r>
            <a:r>
              <a:rPr lang="it-IT" dirty="0">
                <a:latin typeface="+mj-lt"/>
              </a:rPr>
              <a:t>o meno (</a:t>
            </a:r>
            <a:r>
              <a:rPr lang="it-IT" i="1" dirty="0" err="1">
                <a:latin typeface="+mj-lt"/>
              </a:rPr>
              <a:t>derecognition</a:t>
            </a:r>
            <a:r>
              <a:rPr lang="it-IT" i="1" dirty="0">
                <a:latin typeface="+mj-lt"/>
              </a:rPr>
              <a:t>) </a:t>
            </a:r>
            <a:r>
              <a:rPr lang="it-IT" dirty="0">
                <a:latin typeface="+mj-lt"/>
              </a:rPr>
              <a:t>delle diverse poste di bilancio dovuta alla modifica dei postulati e criteri fondanti del bilancio.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Pur conoscendo quella che fu l’attività del cliente, all’inizio della liquidazione, si dovrà pianificare l’incarico considerando che l’obiettivo della liquidazione è diverso e di conseguenza lo saranno l’estensione delle procedure e delle verifiche da svolgere.	</a:t>
            </a:r>
            <a:endParaRPr lang="it-IT" i="1" dirty="0">
              <a:latin typeface="+mj-lt"/>
            </a:endParaRPr>
          </a:p>
        </p:txBody>
      </p:sp>
    </p:spTree>
    <p:extLst>
      <p:ext uri="{BB962C8B-B14F-4D97-AF65-F5344CB8AC3E}">
        <p14:creationId xmlns:p14="http://schemas.microsoft.com/office/powerpoint/2010/main" val="194728376"/>
      </p:ext>
    </p:extLst>
  </p:cSld>
  <p:clrMapOvr>
    <a:overrideClrMapping bg1="lt1" tx1="dk1" bg2="lt2" tx2="dk2" accent1="accent1" accent2="accent2" accent3="accent3" accent4="accent4" accent5="accent5" accent6="accent6" hlink="hlink" folHlink="folHlink"/>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15</a:t>
            </a:fld>
            <a:r>
              <a:rPr lang="en-GB" dirty="0"/>
              <a:t>6</a:t>
            </a:r>
          </a:p>
        </p:txBody>
      </p:sp>
      <p:sp>
        <p:nvSpPr>
          <p:cNvPr id="7" name="Title 3">
            <a:extLst>
              <a:ext uri="{FF2B5EF4-FFF2-40B4-BE49-F238E27FC236}">
                <a16:creationId xmlns:a16="http://schemas.microsoft.com/office/drawing/2014/main" id="{4C091D3C-BEC9-433D-A530-26AE3CE67A3A}"/>
              </a:ext>
            </a:extLst>
          </p:cNvPr>
          <p:cNvSpPr txBox="1">
            <a:spLocks/>
          </p:cNvSpPr>
          <p:nvPr/>
        </p:nvSpPr>
        <p:spPr>
          <a:xfrm>
            <a:off x="1143000" y="438046"/>
            <a:ext cx="8686800" cy="49965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Le fasi della liquidazione e del controllo</a:t>
            </a:r>
            <a:endParaRPr lang="it-IT" altLang="it-IT" sz="2000" u="sng" dirty="0">
              <a:solidFill>
                <a:schemeClr val="tx1"/>
              </a:solidFill>
            </a:endParaRPr>
          </a:p>
        </p:txBody>
      </p:sp>
      <p:sp>
        <p:nvSpPr>
          <p:cNvPr id="12" name="TextBox 6">
            <a:extLst>
              <a:ext uri="{FF2B5EF4-FFF2-40B4-BE49-F238E27FC236}">
                <a16:creationId xmlns:a16="http://schemas.microsoft.com/office/drawing/2014/main" id="{ED435E2E-AE8C-4CE3-83ED-F0977F94D13F}"/>
              </a:ext>
            </a:extLst>
          </p:cNvPr>
          <p:cNvSpPr txBox="1"/>
          <p:nvPr/>
        </p:nvSpPr>
        <p:spPr>
          <a:xfrm>
            <a:off x="575541" y="1403196"/>
            <a:ext cx="7707312" cy="4278094"/>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Il revisore deve stabilire quali sono gli elementi probativi necessari a sostenere le asserzioni relative alle componenti del bilancio, che sono:</a:t>
            </a:r>
          </a:p>
          <a:p>
            <a:pPr eaLnBrk="1" fontAlgn="auto" hangingPunct="1">
              <a:spcBef>
                <a:spcPts val="0"/>
              </a:spcBef>
              <a:spcAft>
                <a:spcPts val="0"/>
              </a:spcAft>
              <a:defRPr/>
            </a:pPr>
            <a:endParaRPr lang="it-IT" i="1" dirty="0">
              <a:latin typeface="+mj-lt"/>
            </a:endParaRPr>
          </a:p>
          <a:p>
            <a:pPr marL="457200" indent="-457200" eaLnBrk="1" fontAlgn="auto" hangingPunct="1">
              <a:spcBef>
                <a:spcPts val="0"/>
              </a:spcBef>
              <a:spcAft>
                <a:spcPts val="0"/>
              </a:spcAft>
              <a:buFont typeface="+mj-lt"/>
              <a:buAutoNum type="alphaLcParenR"/>
              <a:defRPr/>
            </a:pPr>
            <a:r>
              <a:rPr lang="it-IT" dirty="0">
                <a:latin typeface="+mj-lt"/>
              </a:rPr>
              <a:t>esistenza delle attività e passività;</a:t>
            </a:r>
          </a:p>
          <a:p>
            <a:pPr marL="457200" indent="-457200" eaLnBrk="1" fontAlgn="auto" hangingPunct="1">
              <a:spcBef>
                <a:spcPts val="0"/>
              </a:spcBef>
              <a:spcAft>
                <a:spcPts val="0"/>
              </a:spcAft>
              <a:buFont typeface="+mj-lt"/>
              <a:buAutoNum type="alphaLcParenR"/>
              <a:defRPr/>
            </a:pPr>
            <a:r>
              <a:rPr lang="it-IT" dirty="0">
                <a:latin typeface="+mj-lt"/>
              </a:rPr>
              <a:t>dimensione del patrimonio e suo grado di depauperamento;</a:t>
            </a:r>
          </a:p>
          <a:p>
            <a:pPr marL="457200" indent="-457200" eaLnBrk="1" fontAlgn="auto" hangingPunct="1">
              <a:spcBef>
                <a:spcPts val="0"/>
              </a:spcBef>
              <a:spcAft>
                <a:spcPts val="0"/>
              </a:spcAft>
              <a:buFont typeface="+mj-lt"/>
              <a:buAutoNum type="alphaLcParenR"/>
              <a:defRPr/>
            </a:pPr>
            <a:r>
              <a:rPr lang="it-IT" dirty="0">
                <a:latin typeface="+mj-lt"/>
              </a:rPr>
              <a:t>limiti della disponibilità delle attività in relazione alla presenza di diritti ed obblighi su di essa;</a:t>
            </a:r>
          </a:p>
          <a:p>
            <a:pPr marL="457200" indent="-457200" eaLnBrk="1" fontAlgn="auto" hangingPunct="1">
              <a:spcBef>
                <a:spcPts val="0"/>
              </a:spcBef>
              <a:spcAft>
                <a:spcPts val="0"/>
              </a:spcAft>
              <a:buFont typeface="+mj-lt"/>
              <a:buAutoNum type="alphaLcParenR"/>
              <a:defRPr/>
            </a:pPr>
            <a:r>
              <a:rPr lang="it-IT" dirty="0">
                <a:latin typeface="+mj-lt"/>
              </a:rPr>
              <a:t>completezza delle registrazioni, in quanto non vi sono eventi, attività, passività ed operazioni non contabilizzati o mancanti della documentazione informativa a supporto;</a:t>
            </a:r>
          </a:p>
          <a:p>
            <a:pPr marL="457200" indent="-457200" eaLnBrk="1" fontAlgn="auto" hangingPunct="1">
              <a:spcBef>
                <a:spcPts val="0"/>
              </a:spcBef>
              <a:spcAft>
                <a:spcPts val="0"/>
              </a:spcAft>
              <a:buFont typeface="+mj-lt"/>
              <a:buAutoNum type="alphaLcParenR"/>
              <a:defRPr/>
            </a:pPr>
            <a:r>
              <a:rPr lang="it-IT" dirty="0">
                <a:latin typeface="+mj-lt"/>
              </a:rPr>
              <a:t>manifestazione di un’operazione o di un evento di pertinenza dell’azienda;</a:t>
            </a:r>
          </a:p>
          <a:p>
            <a:pPr marL="457200" indent="-457200" eaLnBrk="1" fontAlgn="auto" hangingPunct="1">
              <a:spcBef>
                <a:spcPts val="0"/>
              </a:spcBef>
              <a:spcAft>
                <a:spcPts val="0"/>
              </a:spcAft>
              <a:buFont typeface="+mj-lt"/>
              <a:buAutoNum type="alphaLcParenR"/>
              <a:defRPr/>
            </a:pPr>
            <a:r>
              <a:rPr lang="it-IT" dirty="0">
                <a:latin typeface="+mj-lt"/>
              </a:rPr>
              <a:t>rispetto dei principi contabili generali;</a:t>
            </a:r>
          </a:p>
          <a:p>
            <a:pPr marL="457200" indent="-457200" eaLnBrk="1" fontAlgn="auto" hangingPunct="1">
              <a:spcBef>
                <a:spcPts val="0"/>
              </a:spcBef>
              <a:spcAft>
                <a:spcPts val="0"/>
              </a:spcAft>
              <a:buFont typeface="+mj-lt"/>
              <a:buAutoNum type="alphaLcParenR"/>
              <a:defRPr/>
            </a:pPr>
            <a:r>
              <a:rPr lang="it-IT" dirty="0">
                <a:latin typeface="+mj-lt"/>
              </a:rPr>
              <a:t>corretta classificazione e valutazione delle poste patrimoniali in relazione alle soluzioni proponibili.</a:t>
            </a:r>
            <a:r>
              <a:rPr lang="it-IT" sz="2000" dirty="0">
                <a:latin typeface="+mj-lt"/>
              </a:rPr>
              <a:t>	</a:t>
            </a:r>
            <a:endParaRPr lang="it-IT" sz="2000" i="1" dirty="0">
              <a:latin typeface="+mj-lt"/>
            </a:endParaRPr>
          </a:p>
        </p:txBody>
      </p:sp>
    </p:spTree>
    <p:extLst>
      <p:ext uri="{BB962C8B-B14F-4D97-AF65-F5344CB8AC3E}">
        <p14:creationId xmlns:p14="http://schemas.microsoft.com/office/powerpoint/2010/main" val="2713358865"/>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16</a:t>
            </a:fld>
            <a:r>
              <a:rPr lang="en-GB" dirty="0"/>
              <a:t>6</a:t>
            </a:r>
          </a:p>
        </p:txBody>
      </p:sp>
      <p:sp>
        <p:nvSpPr>
          <p:cNvPr id="9" name="Title 3">
            <a:extLst>
              <a:ext uri="{FF2B5EF4-FFF2-40B4-BE49-F238E27FC236}">
                <a16:creationId xmlns:a16="http://schemas.microsoft.com/office/drawing/2014/main" id="{D253C585-0C07-4515-94D7-45C3170F084F}"/>
              </a:ext>
            </a:extLst>
          </p:cNvPr>
          <p:cNvSpPr txBox="1">
            <a:spLocks noGrp="1"/>
          </p:cNvSpPr>
          <p:nvPr>
            <p:ph type="title"/>
          </p:nvPr>
        </p:nvSpPr>
        <p:spPr>
          <a:xfrm>
            <a:off x="1174811" y="428249"/>
            <a:ext cx="8077200" cy="9144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Le fasi della liquidazione e del controllo</a:t>
            </a:r>
            <a:endParaRPr lang="it-IT" altLang="it-IT" sz="2000" u="sng" dirty="0">
              <a:solidFill>
                <a:schemeClr val="tx1"/>
              </a:solidFill>
            </a:endParaRPr>
          </a:p>
        </p:txBody>
      </p:sp>
      <p:sp>
        <p:nvSpPr>
          <p:cNvPr id="11" name="TextBox 6">
            <a:extLst>
              <a:ext uri="{FF2B5EF4-FFF2-40B4-BE49-F238E27FC236}">
                <a16:creationId xmlns:a16="http://schemas.microsoft.com/office/drawing/2014/main" id="{602F62A2-AF48-4E67-AC07-6843EE0FB763}"/>
              </a:ext>
            </a:extLst>
          </p:cNvPr>
          <p:cNvSpPr txBox="1"/>
          <p:nvPr/>
        </p:nvSpPr>
        <p:spPr>
          <a:xfrm>
            <a:off x="584419" y="1173040"/>
            <a:ext cx="8164512" cy="4370427"/>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Le asserzioni più significative riguardino:</a:t>
            </a:r>
          </a:p>
          <a:p>
            <a:pPr eaLnBrk="1" fontAlgn="auto" hangingPunct="1">
              <a:spcBef>
                <a:spcPts val="0"/>
              </a:spcBef>
              <a:spcAft>
                <a:spcPts val="0"/>
              </a:spcAft>
              <a:defRPr/>
            </a:pPr>
            <a:endParaRPr lang="it-IT" i="1" dirty="0">
              <a:latin typeface="+mj-lt"/>
            </a:endParaRPr>
          </a:p>
          <a:p>
            <a:pPr eaLnBrk="1" fontAlgn="auto" hangingPunct="1">
              <a:spcBef>
                <a:spcPts val="0"/>
              </a:spcBef>
              <a:spcAft>
                <a:spcPts val="0"/>
              </a:spcAft>
              <a:defRPr/>
            </a:pPr>
            <a:r>
              <a:rPr lang="it-IT" b="1" i="1" dirty="0">
                <a:latin typeface="+mj-lt"/>
              </a:rPr>
              <a:t>- </a:t>
            </a:r>
            <a:r>
              <a:rPr lang="it-IT" sz="1600" b="1" i="1" dirty="0">
                <a:latin typeface="+mj-lt"/>
              </a:rPr>
              <a:t>la reale esistenza dei beni aziendali </a:t>
            </a:r>
            <a:r>
              <a:rPr lang="it-IT" sz="1600" i="1" dirty="0">
                <a:latin typeface="+mj-lt"/>
              </a:rPr>
              <a:t>accertata con un inventario fisico all’inizio della procedura.</a:t>
            </a:r>
          </a:p>
          <a:p>
            <a:pPr lvl="1" eaLnBrk="1" fontAlgn="auto" hangingPunct="1">
              <a:spcBef>
                <a:spcPts val="0"/>
              </a:spcBef>
              <a:spcAft>
                <a:spcPts val="0"/>
              </a:spcAft>
              <a:defRPr/>
            </a:pPr>
            <a:r>
              <a:rPr lang="it-IT" sz="1600" dirty="0">
                <a:latin typeface="+mj-lt"/>
              </a:rPr>
              <a:t>il revisore potrà accertarsi dell’esistenza dei beni con verifiche dirette, prendendo</a:t>
            </a:r>
          </a:p>
          <a:p>
            <a:pPr lvl="1" eaLnBrk="1" fontAlgn="auto" hangingPunct="1">
              <a:spcBef>
                <a:spcPts val="0"/>
              </a:spcBef>
              <a:spcAft>
                <a:spcPts val="0"/>
              </a:spcAft>
              <a:defRPr/>
            </a:pPr>
            <a:r>
              <a:rPr lang="it-IT" sz="1600" dirty="0">
                <a:latin typeface="+mj-lt"/>
              </a:rPr>
              <a:t>parte attiva all’inventario in modo da vedere la correttezza delle procedure</a:t>
            </a:r>
          </a:p>
          <a:p>
            <a:pPr lvl="1" eaLnBrk="1" fontAlgn="auto" hangingPunct="1">
              <a:spcBef>
                <a:spcPts val="0"/>
              </a:spcBef>
              <a:spcAft>
                <a:spcPts val="0"/>
              </a:spcAft>
              <a:defRPr/>
            </a:pPr>
            <a:r>
              <a:rPr lang="it-IT" sz="1600" dirty="0">
                <a:latin typeface="+mj-lt"/>
              </a:rPr>
              <a:t>con cui si svolgono i conteggi, effettuando dei ricalcoli, ecc. Inoltre, attraverso</a:t>
            </a:r>
          </a:p>
          <a:p>
            <a:pPr lvl="1" eaLnBrk="1" fontAlgn="auto" hangingPunct="1">
              <a:spcBef>
                <a:spcPts val="0"/>
              </a:spcBef>
              <a:spcAft>
                <a:spcPts val="0"/>
              </a:spcAft>
              <a:defRPr/>
            </a:pPr>
            <a:r>
              <a:rPr lang="it-IT" sz="1600" dirty="0">
                <a:latin typeface="+mj-lt"/>
              </a:rPr>
              <a:t>delle verifiche dirette, si potrà valutare anche </a:t>
            </a:r>
            <a:r>
              <a:rPr lang="it-IT" sz="1600" i="1" dirty="0">
                <a:latin typeface="+mj-lt"/>
              </a:rPr>
              <a:t>lo stato </a:t>
            </a:r>
            <a:r>
              <a:rPr lang="it-IT" sz="1600" dirty="0">
                <a:latin typeface="+mj-lt"/>
              </a:rPr>
              <a:t>in cui si trovano</a:t>
            </a:r>
          </a:p>
          <a:p>
            <a:pPr lvl="1" eaLnBrk="1" fontAlgn="auto" hangingPunct="1">
              <a:spcBef>
                <a:spcPts val="0"/>
              </a:spcBef>
              <a:spcAft>
                <a:spcPts val="0"/>
              </a:spcAft>
              <a:defRPr/>
            </a:pPr>
            <a:r>
              <a:rPr lang="it-IT" sz="1600" dirty="0">
                <a:latin typeface="+mj-lt"/>
              </a:rPr>
              <a:t>i beni, ai fini di futura vendibilità, il loro livello di obsolescenza, depauperamento</a:t>
            </a:r>
          </a:p>
          <a:p>
            <a:pPr lvl="1" eaLnBrk="1" fontAlgn="auto" hangingPunct="1">
              <a:spcBef>
                <a:spcPts val="0"/>
              </a:spcBef>
              <a:spcAft>
                <a:spcPts val="0"/>
              </a:spcAft>
              <a:defRPr/>
            </a:pPr>
            <a:r>
              <a:rPr lang="it-IT" sz="1600" dirty="0">
                <a:latin typeface="+mj-lt"/>
              </a:rPr>
              <a:t>o deperimento e soprattutto la loro reale possibilità di cessione;</a:t>
            </a:r>
          </a:p>
          <a:p>
            <a:pPr lvl="1" eaLnBrk="1" fontAlgn="auto" hangingPunct="1">
              <a:spcBef>
                <a:spcPts val="0"/>
              </a:spcBef>
              <a:spcAft>
                <a:spcPts val="0"/>
              </a:spcAft>
              <a:defRPr/>
            </a:pPr>
            <a:endParaRPr lang="it-IT" sz="1600" dirty="0">
              <a:latin typeface="+mj-lt"/>
            </a:endParaRPr>
          </a:p>
          <a:p>
            <a:pPr eaLnBrk="1" fontAlgn="auto" hangingPunct="1">
              <a:spcBef>
                <a:spcPts val="0"/>
              </a:spcBef>
              <a:spcAft>
                <a:spcPts val="0"/>
              </a:spcAft>
              <a:defRPr/>
            </a:pPr>
            <a:r>
              <a:rPr lang="it-IT" sz="1600" dirty="0">
                <a:latin typeface="+mj-lt"/>
              </a:rPr>
              <a:t>– </a:t>
            </a:r>
            <a:r>
              <a:rPr lang="it-IT" sz="1600" b="1" i="1" dirty="0">
                <a:latin typeface="+mj-lt"/>
              </a:rPr>
              <a:t>la corretta valutazione delle poste di bilancio</a:t>
            </a:r>
            <a:r>
              <a:rPr lang="it-IT" sz="1600" b="1" dirty="0">
                <a:latin typeface="+mj-lt"/>
              </a:rPr>
              <a:t>.</a:t>
            </a:r>
          </a:p>
          <a:p>
            <a:pPr lvl="1" eaLnBrk="1" fontAlgn="auto" hangingPunct="1">
              <a:spcBef>
                <a:spcPts val="0"/>
              </a:spcBef>
              <a:spcAft>
                <a:spcPts val="0"/>
              </a:spcAft>
              <a:defRPr/>
            </a:pPr>
            <a:r>
              <a:rPr lang="it-IT" sz="1600" dirty="0">
                <a:latin typeface="+mj-lt"/>
              </a:rPr>
              <a:t>questo secondo aspetto assume notevole rilevanza ai fini dei bilanci di liquidazione</a:t>
            </a:r>
          </a:p>
          <a:p>
            <a:pPr lvl="1" eaLnBrk="1" fontAlgn="auto" hangingPunct="1">
              <a:spcBef>
                <a:spcPts val="0"/>
              </a:spcBef>
              <a:spcAft>
                <a:spcPts val="0"/>
              </a:spcAft>
              <a:defRPr/>
            </a:pPr>
            <a:r>
              <a:rPr lang="it-IT" sz="1600" dirty="0">
                <a:latin typeface="+mj-lt"/>
              </a:rPr>
              <a:t>in quanto i valori devono essere iscritti al presumibile valore di realizzazione.</a:t>
            </a:r>
          </a:p>
          <a:p>
            <a:pPr lvl="1" eaLnBrk="1" fontAlgn="auto" hangingPunct="1">
              <a:spcBef>
                <a:spcPts val="0"/>
              </a:spcBef>
              <a:spcAft>
                <a:spcPts val="0"/>
              </a:spcAft>
              <a:defRPr/>
            </a:pPr>
            <a:r>
              <a:rPr lang="it-IT" sz="1600" dirty="0">
                <a:latin typeface="+mj-lt"/>
              </a:rPr>
              <a:t>Tale valore è incerto per natura e diventerà certo solo al momento del futuro</a:t>
            </a:r>
          </a:p>
          <a:p>
            <a:pPr lvl="1" eaLnBrk="1" fontAlgn="auto" hangingPunct="1">
              <a:spcBef>
                <a:spcPts val="0"/>
              </a:spcBef>
              <a:spcAft>
                <a:spcPts val="0"/>
              </a:spcAft>
              <a:defRPr/>
            </a:pPr>
            <a:r>
              <a:rPr lang="it-IT" sz="1600" dirty="0">
                <a:latin typeface="+mj-lt"/>
              </a:rPr>
              <a:t>realizzo, specialmente se tale valore è soggetto a rapide e frequenti oscillazioni</a:t>
            </a:r>
          </a:p>
          <a:p>
            <a:pPr lvl="1" eaLnBrk="1" fontAlgn="auto" hangingPunct="1">
              <a:spcBef>
                <a:spcPts val="0"/>
              </a:spcBef>
              <a:spcAft>
                <a:spcPts val="0"/>
              </a:spcAft>
              <a:defRPr/>
            </a:pPr>
            <a:r>
              <a:rPr lang="it-IT" sz="1600" dirty="0">
                <a:latin typeface="+mj-lt"/>
              </a:rPr>
              <a:t>nel tempo.</a:t>
            </a:r>
          </a:p>
        </p:txBody>
      </p:sp>
    </p:spTree>
    <p:extLst>
      <p:ext uri="{BB962C8B-B14F-4D97-AF65-F5344CB8AC3E}">
        <p14:creationId xmlns:p14="http://schemas.microsoft.com/office/powerpoint/2010/main" val="3309714555"/>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17</a:t>
            </a:fld>
            <a:r>
              <a:rPr lang="en-GB" dirty="0"/>
              <a:t>6</a:t>
            </a:r>
          </a:p>
        </p:txBody>
      </p:sp>
      <p:sp>
        <p:nvSpPr>
          <p:cNvPr id="9" name="TextBox 6">
            <a:extLst>
              <a:ext uri="{FF2B5EF4-FFF2-40B4-BE49-F238E27FC236}">
                <a16:creationId xmlns:a16="http://schemas.microsoft.com/office/drawing/2014/main" id="{5859243C-EC5D-4E4D-9593-3F7DCDFF6C2C}"/>
              </a:ext>
            </a:extLst>
          </p:cNvPr>
          <p:cNvSpPr txBox="1"/>
          <p:nvPr/>
        </p:nvSpPr>
        <p:spPr>
          <a:xfrm>
            <a:off x="342900" y="1292273"/>
            <a:ext cx="8458200" cy="4247317"/>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Ad esempio, se la società da liquidare operasse nell’informatica, sarà ragionevole ritenere che i beni costituenti il magazzino (dischi, programmi, beni materiali come Pc e periferiche) subiscano una rapida svalutazione per i rapidi sviluppi del settore, per cui in questo caso il criterio del </a:t>
            </a:r>
            <a:r>
              <a:rPr lang="it-IT" i="1" dirty="0">
                <a:latin typeface="+mj-lt"/>
              </a:rPr>
              <a:t>fair </a:t>
            </a:r>
            <a:r>
              <a:rPr lang="it-IT" i="1" dirty="0" err="1">
                <a:latin typeface="+mj-lt"/>
              </a:rPr>
              <a:t>value</a:t>
            </a:r>
            <a:r>
              <a:rPr lang="it-IT" i="1" dirty="0">
                <a:latin typeface="+mj-lt"/>
              </a:rPr>
              <a:t> </a:t>
            </a:r>
            <a:r>
              <a:rPr lang="it-IT" dirty="0">
                <a:latin typeface="+mj-lt"/>
              </a:rPr>
              <a:t>è frutto di un processo di stima, quindi soffre dei limiti propri di ogni valutazione soggettiva.</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Le procedure di verifica delle suddette asserzioni per le aree di bilancio più significative per il procedimento di liquidazione potrebbero essere:</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CREDITI – esistenza, scadenza, grado di esigibilità;</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DEBITI – grado di privilegio, esistenza, contenzioso;</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GARANZIE – interne, esterne, reali, vincoli e contenzioso;</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SCORTE – sintesi di valutazione ed esistenza, funzionalità, giro, utilizzo nel tempo, grado di liquidità, attendibilità, influenza sul CCN, ecc.;</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ATTIVITÀ FISSE – beni strumentali indispensabili, beni realizzabili, partecipazioni, ammortamenti, rivalutazioni, ecc.</a:t>
            </a:r>
          </a:p>
        </p:txBody>
      </p:sp>
    </p:spTree>
    <p:extLst>
      <p:ext uri="{BB962C8B-B14F-4D97-AF65-F5344CB8AC3E}">
        <p14:creationId xmlns:p14="http://schemas.microsoft.com/office/powerpoint/2010/main" val="4055198882"/>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18</a:t>
            </a:fld>
            <a:r>
              <a:rPr lang="en-GB" dirty="0"/>
              <a:t>6</a:t>
            </a:r>
          </a:p>
        </p:txBody>
      </p:sp>
      <p:sp>
        <p:nvSpPr>
          <p:cNvPr id="9" name="TextBox 6">
            <a:extLst>
              <a:ext uri="{FF2B5EF4-FFF2-40B4-BE49-F238E27FC236}">
                <a16:creationId xmlns:a16="http://schemas.microsoft.com/office/drawing/2014/main" id="{B5B184DF-BEB0-482E-BA8A-061D74005257}"/>
              </a:ext>
            </a:extLst>
          </p:cNvPr>
          <p:cNvSpPr txBox="1"/>
          <p:nvPr/>
        </p:nvSpPr>
        <p:spPr>
          <a:xfrm>
            <a:off x="598489" y="1665288"/>
            <a:ext cx="8015160" cy="3170099"/>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Per acquisire gli elementi probativi a supporto delle asserzioni, le procedure normalmente impiegate sono soprattutto:</a:t>
            </a:r>
          </a:p>
          <a:p>
            <a:pPr eaLnBrk="1" fontAlgn="auto" hangingPunct="1">
              <a:spcBef>
                <a:spcPts val="0"/>
              </a:spcBef>
              <a:spcAft>
                <a:spcPts val="0"/>
              </a:spcAft>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i="1" dirty="0">
                <a:latin typeface="+mj-lt"/>
              </a:rPr>
              <a:t>verifiche dirette </a:t>
            </a:r>
            <a:r>
              <a:rPr lang="it-IT" dirty="0">
                <a:latin typeface="+mj-lt"/>
              </a:rPr>
              <a:t>del revisore, che consistono in conferme da terzi e riscontri differiti o successivi, ispezioni, osservazioni, ricalcoli. Questa procedura assume grande importanza nei bilanci di liquidazione;</a:t>
            </a:r>
          </a:p>
          <a:p>
            <a:pPr marL="342900" indent="-342900" eaLnBrk="1" fontAlgn="auto" hangingPunct="1">
              <a:spcBef>
                <a:spcPts val="0"/>
              </a:spcBef>
              <a:spcAft>
                <a:spcPts val="0"/>
              </a:spcAft>
              <a:buFont typeface="Arial" panose="020B0604020202020204" pitchFamily="34" charset="0"/>
              <a:buChar char="•"/>
              <a:defRPr/>
            </a:pPr>
            <a:r>
              <a:rPr lang="it-IT" i="1" dirty="0">
                <a:latin typeface="+mj-lt"/>
              </a:rPr>
              <a:t>analisi documentali </a:t>
            </a:r>
            <a:r>
              <a:rPr lang="it-IT" dirty="0">
                <a:latin typeface="+mj-lt"/>
              </a:rPr>
              <a:t>per la conformità alle procedure previste, o di sostanza in assenza di procedure.</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Alcuni esempi……</a:t>
            </a:r>
          </a:p>
          <a:p>
            <a:pPr eaLnBrk="1" fontAlgn="auto" hangingPunct="1">
              <a:spcBef>
                <a:spcPts val="0"/>
              </a:spcBef>
              <a:spcAft>
                <a:spcPts val="0"/>
              </a:spcAft>
              <a:defRPr/>
            </a:pPr>
            <a:endParaRPr lang="it-IT" sz="2000" dirty="0">
              <a:latin typeface="+mj-lt"/>
            </a:endParaRPr>
          </a:p>
        </p:txBody>
      </p:sp>
    </p:spTree>
    <p:extLst>
      <p:ext uri="{BB962C8B-B14F-4D97-AF65-F5344CB8AC3E}">
        <p14:creationId xmlns:p14="http://schemas.microsoft.com/office/powerpoint/2010/main" val="4212317758"/>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19200" y="432594"/>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19</a:t>
            </a:fld>
            <a:r>
              <a:rPr lang="en-GB" dirty="0"/>
              <a:t>6</a:t>
            </a:r>
          </a:p>
        </p:txBody>
      </p:sp>
      <p:sp>
        <p:nvSpPr>
          <p:cNvPr id="8" name="TextBox 6">
            <a:extLst>
              <a:ext uri="{FF2B5EF4-FFF2-40B4-BE49-F238E27FC236}">
                <a16:creationId xmlns:a16="http://schemas.microsoft.com/office/drawing/2014/main" id="{CAF91342-2A47-4244-A9DF-F98F8946320C}"/>
              </a:ext>
            </a:extLst>
          </p:cNvPr>
          <p:cNvSpPr txBox="1"/>
          <p:nvPr/>
        </p:nvSpPr>
        <p:spPr>
          <a:xfrm>
            <a:off x="598489" y="1533525"/>
            <a:ext cx="8164512" cy="3693319"/>
          </a:xfrm>
          <a:prstGeom prst="rect">
            <a:avLst/>
          </a:prstGeom>
          <a:noFill/>
          <a:ln>
            <a:noFill/>
          </a:ln>
        </p:spPr>
        <p:txBody>
          <a:bodyPr wrap="square">
            <a:spAutoFit/>
          </a:bodyPr>
          <a:lstStyle/>
          <a:p>
            <a:pPr eaLnBrk="1" fontAlgn="auto" hangingPunct="1">
              <a:spcBef>
                <a:spcPts val="0"/>
              </a:spcBef>
              <a:spcAft>
                <a:spcPts val="0"/>
              </a:spcAft>
              <a:defRPr/>
            </a:pPr>
            <a:r>
              <a:rPr lang="it-IT" i="1" dirty="0">
                <a:latin typeface="+mj-lt"/>
              </a:rPr>
              <a:t>Inventario fisico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È necessario accertare l’esistenza delle quantità fisiche iscritte in bilancio e delle loro libera disponibilità. In molti casi il valore delle scorte dovrà essere stimato in base a quanto si presume sarà realizzabile dalla loro alienazione, tenendo conto di fattori quali le caratteristiche della domanda di mercato, caratteristiche fisiche delle stesse (ad esempio se si vende coke, rame, ferro, carbone, ecc.).</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Un problema importante riguarda la </a:t>
            </a:r>
            <a:r>
              <a:rPr lang="it-IT" b="1" dirty="0">
                <a:latin typeface="+mj-lt"/>
              </a:rPr>
              <a:t>svalutazione</a:t>
            </a:r>
            <a:r>
              <a:rPr lang="it-IT" dirty="0">
                <a:latin typeface="+mj-lt"/>
              </a:rPr>
              <a:t> del magazzino se si ravvisa il suo possibile e progressivo invecchiamento come nel caso di imprese operanti nel settore della telefonia o dell’informatica ove questo aspetto è assai significativo per il rapido rigiro o deperimento dei prodotti.</a:t>
            </a:r>
          </a:p>
        </p:txBody>
      </p:sp>
    </p:spTree>
    <p:extLst>
      <p:ext uri="{BB962C8B-B14F-4D97-AF65-F5344CB8AC3E}">
        <p14:creationId xmlns:p14="http://schemas.microsoft.com/office/powerpoint/2010/main" val="281924913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8A8FA82D-8189-45F5-8861-7E15553F684E}"/>
              </a:ext>
            </a:extLst>
          </p:cNvPr>
          <p:cNvSpPr>
            <a:spLocks noGrp="1"/>
          </p:cNvSpPr>
          <p:nvPr>
            <p:ph type="title"/>
          </p:nvPr>
        </p:nvSpPr>
        <p:spPr>
          <a:xfrm>
            <a:off x="536575" y="1546225"/>
            <a:ext cx="8077200" cy="914400"/>
          </a:xfrm>
        </p:spPr>
        <p:txBody>
          <a:bodyPr/>
          <a:lstStyle/>
          <a:p>
            <a:pPr eaLnBrk="1" hangingPunct="1"/>
            <a:r>
              <a:rPr lang="it-IT" altLang="it-IT" sz="2000" dirty="0"/>
              <a:t>Indice</a:t>
            </a:r>
          </a:p>
        </p:txBody>
      </p:sp>
      <p:sp>
        <p:nvSpPr>
          <p:cNvPr id="2" name="Rettangolo 1">
            <a:extLst>
              <a:ext uri="{FF2B5EF4-FFF2-40B4-BE49-F238E27FC236}">
                <a16:creationId xmlns:a16="http://schemas.microsoft.com/office/drawing/2014/main" id="{8C6CE22F-D9A1-4740-B635-4BB7C62D0D4B}"/>
              </a:ext>
            </a:extLst>
          </p:cNvPr>
          <p:cNvSpPr/>
          <p:nvPr/>
        </p:nvSpPr>
        <p:spPr>
          <a:xfrm>
            <a:off x="180974" y="2286000"/>
            <a:ext cx="8658225" cy="2246769"/>
          </a:xfrm>
          <a:prstGeom prst="rect">
            <a:avLst/>
          </a:prstGeom>
        </p:spPr>
        <p:txBody>
          <a:bodyPr wrap="square">
            <a:spAutoFit/>
          </a:bodyPr>
          <a:lstStyle/>
          <a:p>
            <a:pPr lvl="1">
              <a:buFont typeface="Wingdings" panose="05000000000000000000" pitchFamily="2" charset="2"/>
              <a:buChar char="ü"/>
            </a:pPr>
            <a:r>
              <a:rPr lang="it-IT" altLang="it-IT" sz="2000" dirty="0"/>
              <a:t> Il bilancio di liquidazione</a:t>
            </a:r>
          </a:p>
          <a:p>
            <a:pPr lvl="1">
              <a:buFont typeface="Wingdings" panose="05000000000000000000" pitchFamily="2" charset="2"/>
              <a:buChar char="ü"/>
            </a:pPr>
            <a:r>
              <a:rPr lang="it-IT" altLang="it-IT" sz="2000" dirty="0"/>
              <a:t> Normativa di riferimento</a:t>
            </a:r>
          </a:p>
          <a:p>
            <a:pPr lvl="1">
              <a:buFont typeface="Wingdings" panose="05000000000000000000" pitchFamily="2" charset="2"/>
              <a:buChar char="ü"/>
            </a:pPr>
            <a:r>
              <a:rPr lang="it-IT" altLang="it-IT" sz="2000" dirty="0"/>
              <a:t> Principi di redazione</a:t>
            </a:r>
          </a:p>
          <a:p>
            <a:pPr lvl="1">
              <a:buFont typeface="Wingdings" panose="05000000000000000000" pitchFamily="2" charset="2"/>
              <a:buChar char="ü"/>
            </a:pPr>
            <a:r>
              <a:rPr lang="it-IT" altLang="it-IT" sz="2000" dirty="0"/>
              <a:t> La valutazione delle poste di bilancio nella valutazione</a:t>
            </a:r>
          </a:p>
          <a:p>
            <a:pPr lvl="1">
              <a:buFont typeface="Wingdings" panose="05000000000000000000" pitchFamily="2" charset="2"/>
              <a:buChar char="ü"/>
            </a:pPr>
            <a:r>
              <a:rPr lang="it-IT" altLang="it-IT" sz="2000" dirty="0"/>
              <a:t> Le fasi della liquidazione e del controllo</a:t>
            </a:r>
          </a:p>
          <a:p>
            <a:pPr lvl="1">
              <a:buFont typeface="Wingdings" panose="05000000000000000000" pitchFamily="2" charset="2"/>
              <a:buChar char="ü"/>
            </a:pPr>
            <a:r>
              <a:rPr lang="it-IT" altLang="it-IT" sz="2000" dirty="0"/>
              <a:t> La relazione del revisore sul bilancio in caso di liquidazione di</a:t>
            </a:r>
          </a:p>
          <a:p>
            <a:pPr lvl="1"/>
            <a:r>
              <a:rPr lang="it-IT" altLang="it-IT" sz="2000" dirty="0"/>
              <a:t>    società</a:t>
            </a:r>
            <a:endParaRPr lang="it-IT" sz="2000" dirty="0"/>
          </a:p>
        </p:txBody>
      </p:sp>
    </p:spTree>
    <p:extLst>
      <p:ext uri="{BB962C8B-B14F-4D97-AF65-F5344CB8AC3E}">
        <p14:creationId xmlns:p14="http://schemas.microsoft.com/office/powerpoint/2010/main" val="1481146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95400" y="432594"/>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20</a:t>
            </a:fld>
            <a:r>
              <a:rPr lang="en-GB" dirty="0"/>
              <a:t>6</a:t>
            </a:r>
          </a:p>
        </p:txBody>
      </p:sp>
      <p:sp>
        <p:nvSpPr>
          <p:cNvPr id="8" name="TextBox 6">
            <a:extLst>
              <a:ext uri="{FF2B5EF4-FFF2-40B4-BE49-F238E27FC236}">
                <a16:creationId xmlns:a16="http://schemas.microsoft.com/office/drawing/2014/main" id="{ED86B331-49B8-4B1A-B574-3AAA4CAC5C81}"/>
              </a:ext>
            </a:extLst>
          </p:cNvPr>
          <p:cNvSpPr txBox="1"/>
          <p:nvPr/>
        </p:nvSpPr>
        <p:spPr>
          <a:xfrm>
            <a:off x="598489" y="1533524"/>
            <a:ext cx="8077200" cy="2585323"/>
          </a:xfrm>
          <a:prstGeom prst="rect">
            <a:avLst/>
          </a:prstGeom>
          <a:noFill/>
          <a:ln>
            <a:noFill/>
          </a:ln>
        </p:spPr>
        <p:txBody>
          <a:bodyPr wrap="square">
            <a:spAutoFit/>
          </a:bodyPr>
          <a:lstStyle/>
          <a:p>
            <a:pPr eaLnBrk="1" fontAlgn="auto" hangingPunct="1">
              <a:spcBef>
                <a:spcPts val="0"/>
              </a:spcBef>
              <a:spcAft>
                <a:spcPts val="0"/>
              </a:spcAft>
              <a:defRPr/>
            </a:pPr>
            <a:r>
              <a:rPr lang="it-IT" i="1" dirty="0">
                <a:latin typeface="+mj-lt"/>
              </a:rPr>
              <a:t>Inventario fisico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Dal momento che nella liquidazione il valore non è più determinato con riferimento al minore tra costo e valore di mercato, la stima del valore di realizzo richiede notevole discernimento, oculatezza e soprattutto prudenza da parte del liquidatore e di conseguenza del revisore. In genere, durante la procedura liquidatoria, è opportuno estendere le verifiche ad un campione più esteso di elementi, rispetto alle revisioni ordinarie, date ormai la carenza o assenza di sistemi di controllo interno operativi.</a:t>
            </a:r>
          </a:p>
        </p:txBody>
      </p:sp>
    </p:spTree>
    <p:extLst>
      <p:ext uri="{BB962C8B-B14F-4D97-AF65-F5344CB8AC3E}">
        <p14:creationId xmlns:p14="http://schemas.microsoft.com/office/powerpoint/2010/main" val="2197656897"/>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95400" y="512223"/>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21</a:t>
            </a:fld>
            <a:r>
              <a:rPr lang="en-GB" dirty="0"/>
              <a:t>6</a:t>
            </a:r>
          </a:p>
        </p:txBody>
      </p:sp>
      <p:sp>
        <p:nvSpPr>
          <p:cNvPr id="8" name="TextBox 6">
            <a:extLst>
              <a:ext uri="{FF2B5EF4-FFF2-40B4-BE49-F238E27FC236}">
                <a16:creationId xmlns:a16="http://schemas.microsoft.com/office/drawing/2014/main" id="{D0423BBF-A52A-40BF-A3BC-9984D895032F}"/>
              </a:ext>
            </a:extLst>
          </p:cNvPr>
          <p:cNvSpPr txBox="1"/>
          <p:nvPr/>
        </p:nvSpPr>
        <p:spPr>
          <a:xfrm>
            <a:off x="191517" y="1295400"/>
            <a:ext cx="8451723" cy="5386090"/>
          </a:xfrm>
          <a:prstGeom prst="rect">
            <a:avLst/>
          </a:prstGeom>
          <a:noFill/>
          <a:ln>
            <a:noFill/>
          </a:ln>
        </p:spPr>
        <p:txBody>
          <a:bodyPr wrap="square">
            <a:spAutoFit/>
          </a:bodyPr>
          <a:lstStyle/>
          <a:p>
            <a:pPr eaLnBrk="1" fontAlgn="auto" hangingPunct="1">
              <a:spcBef>
                <a:spcPts val="0"/>
              </a:spcBef>
              <a:spcAft>
                <a:spcPts val="0"/>
              </a:spcAft>
              <a:defRPr/>
            </a:pPr>
            <a:r>
              <a:rPr lang="it-IT" i="1" dirty="0">
                <a:latin typeface="+mj-lt"/>
              </a:rPr>
              <a:t>Accertamento dell’attivo</a:t>
            </a:r>
          </a:p>
          <a:p>
            <a:pPr eaLnBrk="1" fontAlgn="auto" hangingPunct="1">
              <a:spcBef>
                <a:spcPts val="0"/>
              </a:spcBef>
              <a:spcAft>
                <a:spcPts val="0"/>
              </a:spcAft>
              <a:defRPr/>
            </a:pPr>
            <a:r>
              <a:rPr lang="it-IT" dirty="0">
                <a:latin typeface="+mj-lt"/>
              </a:rPr>
              <a:t>Occorre verificare la correttezza di tutte le aree di bilancio dalle quali si ritiene che la società possa ottenere degli incassi. In particolare, il rischio maggiore è che siano state effettuate delle stime in eccesso dei presumibili valori di realizzo. Le voci di bilancio più soggette a verifica in questa fase sono ovviamente:</a:t>
            </a:r>
          </a:p>
          <a:p>
            <a:pPr eaLnBrk="1" fontAlgn="auto" hangingPunct="1">
              <a:spcBef>
                <a:spcPts val="0"/>
              </a:spcBef>
              <a:spcAft>
                <a:spcPts val="0"/>
              </a:spcAft>
              <a:defRPr/>
            </a:pPr>
            <a:endParaRPr lang="it-IT" b="1" dirty="0">
              <a:latin typeface="+mj-lt"/>
            </a:endParaRPr>
          </a:p>
          <a:p>
            <a:pPr eaLnBrk="1" fontAlgn="auto" hangingPunct="1">
              <a:spcBef>
                <a:spcPts val="0"/>
              </a:spcBef>
              <a:spcAft>
                <a:spcPts val="0"/>
              </a:spcAft>
              <a:defRPr/>
            </a:pPr>
            <a:r>
              <a:rPr lang="it-IT" b="1" dirty="0">
                <a:latin typeface="+mj-lt"/>
              </a:rPr>
              <a:t>Crediti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L’accertamento della loro esistenza risulta legato alla procedura di richiesta di</a:t>
            </a:r>
          </a:p>
          <a:p>
            <a:pPr eaLnBrk="1" fontAlgn="auto" hangingPunct="1">
              <a:spcBef>
                <a:spcPts val="0"/>
              </a:spcBef>
              <a:spcAft>
                <a:spcPts val="0"/>
              </a:spcAft>
              <a:defRPr/>
            </a:pPr>
            <a:r>
              <a:rPr lang="it-IT" dirty="0">
                <a:latin typeface="+mj-lt"/>
              </a:rPr>
              <a:t>conferma come nelle revisioni ordinarie al fine di verificare l’esistenza di fatti o circostanze rilevati in bilancio. Nel caso non si riceva una risposta alla conferma scritta richiesta, è necessario accertare l’esistenza del credito con procedure alternative.</a:t>
            </a:r>
          </a:p>
          <a:p>
            <a:pPr eaLnBrk="1" fontAlgn="auto" hangingPunct="1">
              <a:spcBef>
                <a:spcPts val="0"/>
              </a:spcBef>
              <a:spcAft>
                <a:spcPts val="0"/>
              </a:spcAft>
              <a:defRPr/>
            </a:pPr>
            <a:endParaRPr lang="it-IT" dirty="0">
              <a:latin typeface="+mn-lt"/>
            </a:endParaRPr>
          </a:p>
          <a:p>
            <a:pPr eaLnBrk="1" fontAlgn="auto" hangingPunct="1">
              <a:spcBef>
                <a:spcPts val="0"/>
              </a:spcBef>
              <a:spcAft>
                <a:spcPts val="0"/>
              </a:spcAft>
              <a:defRPr/>
            </a:pPr>
            <a:r>
              <a:rPr lang="it-IT" dirty="0">
                <a:latin typeface="+mj-lt"/>
              </a:rPr>
              <a:t>L’aspetto, poi,  della corretta stima del valore dei crediti assume notevole rilevanza, in quanto questi, insieme al denaro contante, fanno parte della liquidità utile per coprire il fabbisogno finanziario, nelle imprese in funzionamento, o a saldare le passività, nelle imprese in liquidazione.</a:t>
            </a:r>
          </a:p>
          <a:p>
            <a:pPr eaLnBrk="1" fontAlgn="auto" hangingPunct="1">
              <a:spcBef>
                <a:spcPts val="0"/>
              </a:spcBef>
              <a:spcAft>
                <a:spcPts val="0"/>
              </a:spcAft>
              <a:defRPr/>
            </a:pPr>
            <a:endParaRPr lang="it-IT" sz="2000" dirty="0">
              <a:latin typeface="+mj-lt"/>
            </a:endParaRPr>
          </a:p>
        </p:txBody>
      </p:sp>
    </p:spTree>
    <p:extLst>
      <p:ext uri="{BB962C8B-B14F-4D97-AF65-F5344CB8AC3E}">
        <p14:creationId xmlns:p14="http://schemas.microsoft.com/office/powerpoint/2010/main" val="2862780925"/>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95400" y="381000"/>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22</a:t>
            </a:fld>
            <a:r>
              <a:rPr lang="en-GB" dirty="0"/>
              <a:t>6</a:t>
            </a:r>
          </a:p>
        </p:txBody>
      </p:sp>
      <p:sp>
        <p:nvSpPr>
          <p:cNvPr id="8" name="TextBox 6">
            <a:extLst>
              <a:ext uri="{FF2B5EF4-FFF2-40B4-BE49-F238E27FC236}">
                <a16:creationId xmlns:a16="http://schemas.microsoft.com/office/drawing/2014/main" id="{CEE551A7-41B7-4F16-B176-E884AE7762FE}"/>
              </a:ext>
            </a:extLst>
          </p:cNvPr>
          <p:cNvSpPr txBox="1"/>
          <p:nvPr/>
        </p:nvSpPr>
        <p:spPr>
          <a:xfrm>
            <a:off x="598489" y="1533525"/>
            <a:ext cx="8393112" cy="3970318"/>
          </a:xfrm>
          <a:prstGeom prst="rect">
            <a:avLst/>
          </a:prstGeom>
          <a:noFill/>
          <a:ln>
            <a:noFill/>
          </a:ln>
        </p:spPr>
        <p:txBody>
          <a:bodyPr wrap="square">
            <a:spAutoFit/>
          </a:bodyPr>
          <a:lstStyle/>
          <a:p>
            <a:pPr eaLnBrk="1" fontAlgn="auto" hangingPunct="1">
              <a:spcBef>
                <a:spcPts val="0"/>
              </a:spcBef>
              <a:spcAft>
                <a:spcPts val="0"/>
              </a:spcAft>
              <a:defRPr/>
            </a:pPr>
            <a:r>
              <a:rPr lang="it-IT" b="1" dirty="0">
                <a:latin typeface="+mj-lt"/>
              </a:rPr>
              <a:t>Immobilizzazioni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La cessione delle immobilizzazioni rappresenta un’altra importante fonte di incasso per le società in liquidazione. Bisogna accertare l’esistenza dei cespiti con un </a:t>
            </a:r>
            <a:r>
              <a:rPr lang="it-IT" b="1" dirty="0">
                <a:latin typeface="+mj-lt"/>
              </a:rPr>
              <a:t>inventario fisico</a:t>
            </a:r>
            <a:r>
              <a:rPr lang="it-IT" dirty="0">
                <a:latin typeface="+mj-lt"/>
              </a:rPr>
              <a:t>, una analisi dei documenti che ne attestino la proprietà e accertare che non vi siano delle condizioni poste sulla loro libera disponibilità, quali pegni od ipoteche, spesso frequenti in questi casi.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Successivamente è necessario procedere alla verifica della correttezza del valore esposto in bilancio, che rappresenta il presunto valore di realizzo del cespite.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In molti casi per alcune attività immateriali, irrealizzabili sul mercato, il valore sarà pari a zero, come ad esempio il valore di brevetti incedibili oltre all’avviamento che non ha più ragion d’essere.</a:t>
            </a:r>
          </a:p>
        </p:txBody>
      </p:sp>
    </p:spTree>
    <p:extLst>
      <p:ext uri="{BB962C8B-B14F-4D97-AF65-F5344CB8AC3E}">
        <p14:creationId xmlns:p14="http://schemas.microsoft.com/office/powerpoint/2010/main" val="3371278278"/>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219200" y="413348"/>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23</a:t>
            </a:fld>
            <a:r>
              <a:rPr lang="en-GB" dirty="0"/>
              <a:t>6</a:t>
            </a:r>
          </a:p>
        </p:txBody>
      </p:sp>
      <p:sp>
        <p:nvSpPr>
          <p:cNvPr id="8" name="TextBox 6">
            <a:extLst>
              <a:ext uri="{FF2B5EF4-FFF2-40B4-BE49-F238E27FC236}">
                <a16:creationId xmlns:a16="http://schemas.microsoft.com/office/drawing/2014/main" id="{A278DCAE-2572-4DB0-B9CA-FC12C4E21ADE}"/>
              </a:ext>
            </a:extLst>
          </p:cNvPr>
          <p:cNvSpPr txBox="1"/>
          <p:nvPr/>
        </p:nvSpPr>
        <p:spPr>
          <a:xfrm>
            <a:off x="557786" y="1295400"/>
            <a:ext cx="8077200" cy="5632311"/>
          </a:xfrm>
          <a:prstGeom prst="rect">
            <a:avLst/>
          </a:prstGeom>
          <a:noFill/>
          <a:ln>
            <a:noFill/>
          </a:ln>
        </p:spPr>
        <p:txBody>
          <a:bodyPr wrap="square">
            <a:spAutoFit/>
          </a:bodyPr>
          <a:lstStyle/>
          <a:p>
            <a:pPr eaLnBrk="1" fontAlgn="auto" hangingPunct="1">
              <a:spcBef>
                <a:spcPts val="0"/>
              </a:spcBef>
              <a:spcAft>
                <a:spcPts val="0"/>
              </a:spcAft>
              <a:defRPr/>
            </a:pPr>
            <a:r>
              <a:rPr lang="it-IT" i="1" dirty="0">
                <a:latin typeface="+mj-lt"/>
              </a:rPr>
              <a:t>Accertamento del passivo</a:t>
            </a:r>
          </a:p>
          <a:p>
            <a:pPr eaLnBrk="1" fontAlgn="auto" hangingPunct="1">
              <a:spcBef>
                <a:spcPts val="0"/>
              </a:spcBef>
              <a:spcAft>
                <a:spcPts val="0"/>
              </a:spcAft>
              <a:defRPr/>
            </a:pPr>
            <a:r>
              <a:rPr lang="it-IT" dirty="0">
                <a:latin typeface="+mj-lt"/>
              </a:rPr>
              <a:t>Questa è la fase che assume rilevanza maggiore, in quanto permette di capire l’entità delle somme che la società dovrà recuperare per soddisfare i propri impegni.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Dalla determinazione del passivo è possibile capire se la liquidazione avrà esito positivo o meno o i motivi per cui i liquidatori possono decidere di chiedere il fallimento dell’impresa o del gruppo. I rischi maggiori sono quelli di non aver incluso tutte le passività dovute.</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Gli impegni assunti dalla società sono infatti rappresentati da diverse forme di debito.</a:t>
            </a:r>
          </a:p>
          <a:p>
            <a:pPr eaLnBrk="1" fontAlgn="auto" hangingPunct="1">
              <a:spcBef>
                <a:spcPts val="0"/>
              </a:spcBef>
              <a:spcAft>
                <a:spcPts val="0"/>
              </a:spcAft>
              <a:defRPr/>
            </a:pPr>
            <a:r>
              <a:rPr lang="it-IT" dirty="0">
                <a:latin typeface="+mj-lt"/>
              </a:rPr>
              <a:t>Il rischio di cui si deve tenere conto nelle verifiche di quest’area del bilancio di liquidazione è la loro mancata iscrizione o la sotto stima di determinati debiti che potrebbero non essere stati iscritti o essere stati sottostimati da parte della società.</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L’accertamento dell’esistenza e della correttezza dell’importo avviene con una procedura di richiesta di conferma che richiede al debitore l’importo del debito in essere a una certa data.</a:t>
            </a:r>
          </a:p>
        </p:txBody>
      </p:sp>
    </p:spTree>
    <p:extLst>
      <p:ext uri="{BB962C8B-B14F-4D97-AF65-F5344CB8AC3E}">
        <p14:creationId xmlns:p14="http://schemas.microsoft.com/office/powerpoint/2010/main" val="3103436882"/>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371600" y="432594"/>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24</a:t>
            </a:fld>
            <a:r>
              <a:rPr lang="en-GB" dirty="0"/>
              <a:t>6</a:t>
            </a:r>
          </a:p>
        </p:txBody>
      </p:sp>
      <p:sp>
        <p:nvSpPr>
          <p:cNvPr id="8" name="TextBox 6">
            <a:extLst>
              <a:ext uri="{FF2B5EF4-FFF2-40B4-BE49-F238E27FC236}">
                <a16:creationId xmlns:a16="http://schemas.microsoft.com/office/drawing/2014/main" id="{1BBB308A-7C98-484A-A12D-906011DCB8FC}"/>
              </a:ext>
            </a:extLst>
          </p:cNvPr>
          <p:cNvSpPr txBox="1"/>
          <p:nvPr/>
        </p:nvSpPr>
        <p:spPr>
          <a:xfrm>
            <a:off x="598489" y="1533525"/>
            <a:ext cx="8316912" cy="3970318"/>
          </a:xfrm>
          <a:prstGeom prst="rect">
            <a:avLst/>
          </a:prstGeom>
          <a:noFill/>
          <a:ln>
            <a:noFill/>
          </a:ln>
        </p:spPr>
        <p:txBody>
          <a:bodyPr wrap="square">
            <a:spAutoFit/>
          </a:bodyPr>
          <a:lstStyle/>
          <a:p>
            <a:pPr eaLnBrk="1" fontAlgn="auto" hangingPunct="1">
              <a:spcBef>
                <a:spcPts val="0"/>
              </a:spcBef>
              <a:spcAft>
                <a:spcPts val="0"/>
              </a:spcAft>
              <a:defRPr/>
            </a:pPr>
            <a:r>
              <a:rPr lang="it-IT" b="1" dirty="0">
                <a:latin typeface="+mj-lt"/>
              </a:rPr>
              <a:t>Debiti a medio-lungo termine</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Durante la procedura liquidatoria, bisogna considerare la necessità di dover rimborsare la parte restante del debito contratto in un’unica o poche soluzioni.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Il revisore deve accertarsi, esaminando i contratti sottostanti il debito, della possibile presenza di clausole sfavorevoli alla società nel caso in cui il rimborso avvenga anticipatamente, e non secondo il prefissato piano di ammortamento, o non avvenga del tutto.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Inoltre possono esserci stati dei ritardi nel pagamento delle rate, dovuti alla situazione di crisi in cui verteva la società, con conseguenti ulteriori oneri accessori da considerare (sanzioni, penali, ecc.), infine, va verificata la presenza o meno di cause legali in essere legate ai debiti.</a:t>
            </a:r>
          </a:p>
        </p:txBody>
      </p:sp>
    </p:spTree>
    <p:extLst>
      <p:ext uri="{BB962C8B-B14F-4D97-AF65-F5344CB8AC3E}">
        <p14:creationId xmlns:p14="http://schemas.microsoft.com/office/powerpoint/2010/main" val="2423023382"/>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349406" y="466070"/>
            <a:ext cx="8077200" cy="914400"/>
          </a:xfrm>
        </p:spPr>
        <p:txBody>
          <a:bodyPr/>
          <a:lstStyle/>
          <a:p>
            <a:r>
              <a:rPr lang="it-IT" altLang="it-IT" sz="2000" dirty="0">
                <a:solidFill>
                  <a:schemeClr val="tx1"/>
                </a:solidFill>
              </a:rPr>
              <a:t>Le fasi della liquidazione e del controllo</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25</a:t>
            </a:fld>
            <a:r>
              <a:rPr lang="en-GB" dirty="0"/>
              <a:t>6</a:t>
            </a:r>
          </a:p>
        </p:txBody>
      </p:sp>
      <p:sp>
        <p:nvSpPr>
          <p:cNvPr id="8" name="TextBox 6">
            <a:extLst>
              <a:ext uri="{FF2B5EF4-FFF2-40B4-BE49-F238E27FC236}">
                <a16:creationId xmlns:a16="http://schemas.microsoft.com/office/drawing/2014/main" id="{334FD47D-F551-4FD4-920C-2A69E025921C}"/>
              </a:ext>
            </a:extLst>
          </p:cNvPr>
          <p:cNvSpPr txBox="1"/>
          <p:nvPr/>
        </p:nvSpPr>
        <p:spPr>
          <a:xfrm>
            <a:off x="598489" y="1228397"/>
            <a:ext cx="7935912" cy="3416320"/>
          </a:xfrm>
          <a:prstGeom prst="rect">
            <a:avLst/>
          </a:prstGeom>
          <a:noFill/>
          <a:ln>
            <a:noFill/>
          </a:ln>
        </p:spPr>
        <p:txBody>
          <a:bodyPr wrap="square">
            <a:spAutoFit/>
          </a:bodyPr>
          <a:lstStyle/>
          <a:p>
            <a:pPr eaLnBrk="1" fontAlgn="auto" hangingPunct="1">
              <a:spcBef>
                <a:spcPts val="0"/>
              </a:spcBef>
              <a:spcAft>
                <a:spcPts val="0"/>
              </a:spcAft>
              <a:defRPr/>
            </a:pPr>
            <a:r>
              <a:rPr lang="it-IT" b="1" dirty="0">
                <a:latin typeface="+mj-lt"/>
              </a:rPr>
              <a:t>Debiti commerciali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Per verificare l’esistenza e la correttezza dei debiti commerciali si procede ad una richiesta scritta ai fornitori da cui potrebbero emergere interessi di ritardato pagamento richiesti e sanzioni da accantonare o da contrattare per determinare un credibile valore di estinzione.</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b="1" dirty="0">
                <a:latin typeface="+mj-lt"/>
              </a:rPr>
              <a:t>Debiti diversi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Questi debiti sorgono in seguito a ritardi nel pagamento di imposte o errato calcolo dell’importo, anche in questo caso sarà necessario prevedere la possibilità di estinguere la posizione passiva, da parte della società.</a:t>
            </a:r>
          </a:p>
        </p:txBody>
      </p:sp>
    </p:spTree>
    <p:extLst>
      <p:ext uri="{BB962C8B-B14F-4D97-AF65-F5344CB8AC3E}">
        <p14:creationId xmlns:p14="http://schemas.microsoft.com/office/powerpoint/2010/main" val="291987369"/>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1295400" y="405700"/>
            <a:ext cx="7239000" cy="941294"/>
          </a:xfrm>
        </p:spPr>
        <p:txBody>
          <a:bodyPr/>
          <a:lstStyle/>
          <a:p>
            <a:pPr defTabSz="806867">
              <a:buClr>
                <a:srgbClr val="000000"/>
              </a:buClr>
            </a:pPr>
            <a:r>
              <a:rPr lang="it-IT" altLang="it-IT" sz="2000" dirty="0">
                <a:solidFill>
                  <a:schemeClr val="tx1"/>
                </a:solidFill>
              </a:rPr>
              <a:t>La relazione del revisore sul bilancio in caso di liquidazione di società</a:t>
            </a: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pic>
        <p:nvPicPr>
          <p:cNvPr id="4" name="Immagine 3"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26</a:t>
            </a:fld>
            <a:r>
              <a:rPr lang="en-GB" dirty="0"/>
              <a:t>6</a:t>
            </a:r>
          </a:p>
        </p:txBody>
      </p:sp>
      <p:sp>
        <p:nvSpPr>
          <p:cNvPr id="8" name="TextBox 6">
            <a:extLst>
              <a:ext uri="{FF2B5EF4-FFF2-40B4-BE49-F238E27FC236}">
                <a16:creationId xmlns:a16="http://schemas.microsoft.com/office/drawing/2014/main" id="{23C4EDDC-6D6C-48E6-820A-819F8FB89045}"/>
              </a:ext>
            </a:extLst>
          </p:cNvPr>
          <p:cNvSpPr txBox="1"/>
          <p:nvPr/>
        </p:nvSpPr>
        <p:spPr>
          <a:xfrm>
            <a:off x="304801" y="1533525"/>
            <a:ext cx="8308848" cy="4278094"/>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In fase di liquidazione i bilanci da redigere possono essere almeno di tre tipi:</a:t>
            </a:r>
          </a:p>
          <a:p>
            <a:pPr eaLnBrk="1" fontAlgn="auto" hangingPunct="1">
              <a:spcBef>
                <a:spcPts val="0"/>
              </a:spcBef>
              <a:spcAft>
                <a:spcPts val="0"/>
              </a:spcAft>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Bilancio iniziale di liquidazione</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Bilanci intermedi di liquidazione</a:t>
            </a: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Bilancio finale di liquidazione e piano di riparto</a:t>
            </a:r>
          </a:p>
          <a:p>
            <a:pPr eaLnBrk="1" fontAlgn="auto" hangingPunct="1">
              <a:spcBef>
                <a:spcPts val="0"/>
              </a:spcBef>
              <a:spcAft>
                <a:spcPts val="0"/>
              </a:spcAft>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eaLnBrk="1" fontAlgn="auto" hangingPunct="1">
              <a:spcBef>
                <a:spcPts val="0"/>
              </a:spcBef>
              <a:spcAft>
                <a:spcPts val="0"/>
              </a:spcAft>
              <a:defRPr/>
            </a:pPr>
            <a:r>
              <a:rPr lang="it-IT" dirty="0">
                <a:latin typeface="+mj-lt"/>
              </a:rPr>
              <a:t>L’informativa di società in liquidazione è redatta per il periodo di tempo necessario ad attuare la cessazione dell’attività aziendale dalla decisione dello scioglimento della società e fino alla completa liquidazione di attivo e passivo.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Questa informativa può durare diversi anni. Il suo scopo ultimo è di stabilire l’ammontare residuo spettante ad ogni socio o eventualmente quello da reintegrare a carico di ogni socio per concludere l’attività.</a:t>
            </a:r>
          </a:p>
          <a:p>
            <a:pPr marL="342900" indent="-342900" eaLnBrk="1" fontAlgn="auto" hangingPunct="1">
              <a:spcBef>
                <a:spcPts val="0"/>
              </a:spcBef>
              <a:spcAft>
                <a:spcPts val="0"/>
              </a:spcAft>
              <a:buFont typeface="Arial" panose="020B0604020202020204" pitchFamily="34" charset="0"/>
              <a:buChar char="•"/>
              <a:defRPr/>
            </a:pPr>
            <a:endParaRPr lang="it-IT" sz="2000" dirty="0">
              <a:latin typeface="+mj-lt"/>
            </a:endParaRPr>
          </a:p>
        </p:txBody>
      </p:sp>
    </p:spTree>
    <p:extLst>
      <p:ext uri="{BB962C8B-B14F-4D97-AF65-F5344CB8AC3E}">
        <p14:creationId xmlns:p14="http://schemas.microsoft.com/office/powerpoint/2010/main" val="3410964318"/>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1008529" y="666049"/>
            <a:ext cx="7182971" cy="1053353"/>
          </a:xfrm>
        </p:spPr>
        <p:txBody>
          <a:bodyPr/>
          <a:lstStyle/>
          <a:p>
            <a:pPr defTabSz="806867">
              <a:buClr>
                <a:srgbClr val="000000"/>
              </a:buClr>
            </a:pPr>
            <a:r>
              <a:rPr lang="it-IT"/>
              <a:t>Tecniche di revisione</a:t>
            </a:r>
            <a:br>
              <a:rPr lang="it-IT"/>
            </a:br>
            <a:r>
              <a:rPr lang="it-IT"/>
              <a:t/>
            </a:r>
            <a:br>
              <a:rPr lang="it-IT"/>
            </a:br>
            <a:r>
              <a:rPr lang="it-IT" sz="2118"/>
              <a:t>Fondi per oneri</a:t>
            </a:r>
            <a:endParaRPr lang="en-US" sz="2118"/>
          </a:p>
        </p:txBody>
      </p:sp>
      <p:pic>
        <p:nvPicPr>
          <p:cNvPr id="4" name="Immagine 3"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346082" y="449707"/>
            <a:ext cx="7239000" cy="94129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altLang="it-IT" sz="2000" dirty="0">
                <a:solidFill>
                  <a:schemeClr val="tx1"/>
                </a:solidFill>
              </a:rPr>
              <a:t>La relazione del revisore sul bilancio in caso di liquidazione di società</a:t>
            </a: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27</a:t>
            </a:fld>
            <a:r>
              <a:rPr lang="en-GB" dirty="0"/>
              <a:t>6</a:t>
            </a:r>
          </a:p>
        </p:txBody>
      </p:sp>
      <p:sp>
        <p:nvSpPr>
          <p:cNvPr id="9" name="TextBox 6">
            <a:extLst>
              <a:ext uri="{FF2B5EF4-FFF2-40B4-BE49-F238E27FC236}">
                <a16:creationId xmlns:a16="http://schemas.microsoft.com/office/drawing/2014/main" id="{3848DC2A-A38F-4AA8-83E2-58B6CBEE73F5}"/>
              </a:ext>
            </a:extLst>
          </p:cNvPr>
          <p:cNvSpPr txBox="1"/>
          <p:nvPr/>
        </p:nvSpPr>
        <p:spPr>
          <a:xfrm>
            <a:off x="598489" y="1533525"/>
            <a:ext cx="7935912" cy="4832092"/>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Il revisore è chiamato ad esprimere un giudizio sul primo bilancio intermedio di liquidazione o sul bilancio finale di liquidazione ma dovrà leggere criticamente anche il bilancio iniziale di liquidazione al fine di individuare eventuali incoerenze o errori.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Il giudizio professionale espresso, tuttavia, non si intenderà esteso anche al bilancio inziale di liquidazione.</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Il conto economico del primo bilancio intermedio di liquidazione dovrà essere suddiviso in tre parti:</a:t>
            </a:r>
          </a:p>
          <a:p>
            <a:pPr marL="457200" indent="-457200" eaLnBrk="1" fontAlgn="auto" hangingPunct="1">
              <a:spcBef>
                <a:spcPts val="0"/>
              </a:spcBef>
              <a:spcAft>
                <a:spcPts val="0"/>
              </a:spcAft>
              <a:buFontTx/>
              <a:buAutoNum type="arabicParenR"/>
              <a:defRPr/>
            </a:pPr>
            <a:endParaRPr lang="it-IT" dirty="0">
              <a:latin typeface="+mj-lt"/>
            </a:endParaRPr>
          </a:p>
          <a:p>
            <a:pPr marL="457200" indent="-457200" eaLnBrk="1" fontAlgn="auto" hangingPunct="1">
              <a:spcBef>
                <a:spcPts val="0"/>
              </a:spcBef>
              <a:spcAft>
                <a:spcPts val="0"/>
              </a:spcAft>
              <a:buFontTx/>
              <a:buAutoNum type="arabicParenR"/>
              <a:defRPr/>
            </a:pPr>
            <a:r>
              <a:rPr lang="it-IT" dirty="0">
                <a:latin typeface="+mj-lt"/>
              </a:rPr>
              <a:t>D</a:t>
            </a:r>
            <a:r>
              <a:rPr lang="it-IT" dirty="0" smtClean="0">
                <a:latin typeface="+mj-lt"/>
              </a:rPr>
              <a:t>all’inizio </a:t>
            </a:r>
            <a:r>
              <a:rPr lang="it-IT" dirty="0">
                <a:latin typeface="+mj-lt"/>
              </a:rPr>
              <a:t>dell’esercizio e fino alla data di inizio della gestione liquidatoria;</a:t>
            </a:r>
          </a:p>
          <a:p>
            <a:pPr marL="457200" indent="-457200" eaLnBrk="1" fontAlgn="auto" hangingPunct="1">
              <a:spcBef>
                <a:spcPts val="0"/>
              </a:spcBef>
              <a:spcAft>
                <a:spcPts val="0"/>
              </a:spcAft>
              <a:buFontTx/>
              <a:buAutoNum type="arabicParenR"/>
              <a:defRPr/>
            </a:pPr>
            <a:r>
              <a:rPr lang="it-IT" dirty="0" smtClean="0">
                <a:latin typeface="+mj-lt"/>
              </a:rPr>
              <a:t>Dall’inizio </a:t>
            </a:r>
            <a:r>
              <a:rPr lang="it-IT" dirty="0">
                <a:latin typeface="+mj-lt"/>
              </a:rPr>
              <a:t>del periodo di gestione dei liquidatori e fino al termine dell’esercizio;</a:t>
            </a:r>
          </a:p>
          <a:p>
            <a:pPr marL="457200" indent="-457200" eaLnBrk="1" fontAlgn="auto" hangingPunct="1">
              <a:spcBef>
                <a:spcPts val="0"/>
              </a:spcBef>
              <a:spcAft>
                <a:spcPts val="0"/>
              </a:spcAft>
              <a:buFontTx/>
              <a:buAutoNum type="arabicParenR"/>
              <a:defRPr/>
            </a:pPr>
            <a:r>
              <a:rPr lang="it-IT" dirty="0">
                <a:latin typeface="+mj-lt"/>
              </a:rPr>
              <a:t>Il totale dei valori delle prime due parti.</a:t>
            </a:r>
          </a:p>
          <a:p>
            <a:pPr eaLnBrk="1" fontAlgn="auto" hangingPunct="1">
              <a:spcBef>
                <a:spcPts val="0"/>
              </a:spcBef>
              <a:spcAft>
                <a:spcPts val="0"/>
              </a:spcAft>
              <a:defRPr/>
            </a:pPr>
            <a:endParaRPr lang="it-IT" sz="2000" dirty="0">
              <a:latin typeface="+mj-lt"/>
            </a:endParaRPr>
          </a:p>
        </p:txBody>
      </p:sp>
    </p:spTree>
    <p:extLst>
      <p:ext uri="{BB962C8B-B14F-4D97-AF65-F5344CB8AC3E}">
        <p14:creationId xmlns:p14="http://schemas.microsoft.com/office/powerpoint/2010/main" val="3634546688"/>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941294" y="643637"/>
            <a:ext cx="7194176" cy="605118"/>
          </a:xfrm>
        </p:spPr>
        <p:txBody>
          <a:bodyPr/>
          <a:lstStyle/>
          <a:p>
            <a:pPr defTabSz="806867">
              <a:lnSpc>
                <a:spcPct val="50000"/>
              </a:lnSpc>
              <a:buClr>
                <a:srgbClr val="000000"/>
              </a:buClr>
            </a:pPr>
            <a:r>
              <a:rPr lang="it-IT" dirty="0"/>
              <a:t>Tecniche di revisione</a:t>
            </a:r>
            <a:br>
              <a:rPr lang="it-IT" dirty="0"/>
            </a:br>
            <a:r>
              <a:rPr lang="it-IT" b="1" dirty="0"/>
              <a:t/>
            </a:r>
            <a:br>
              <a:rPr lang="it-IT" b="1" dirty="0"/>
            </a:br>
            <a:r>
              <a:rPr lang="it-IT" b="1" dirty="0"/>
              <a:t/>
            </a:r>
            <a:br>
              <a:rPr lang="it-IT" b="1" dirty="0"/>
            </a:br>
            <a:r>
              <a:rPr lang="it-IT" sz="2118" dirty="0"/>
              <a:t>Fondi per rischi</a:t>
            </a:r>
            <a:endParaRPr lang="en-US" sz="2118" dirty="0"/>
          </a:p>
        </p:txBody>
      </p:sp>
      <p:pic>
        <p:nvPicPr>
          <p:cNvPr id="4" name="Immagine 3"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a:xfrm>
            <a:off x="1447800" y="389138"/>
            <a:ext cx="7239000" cy="94129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altLang="it-IT" sz="2000" dirty="0">
                <a:solidFill>
                  <a:schemeClr val="tx1"/>
                </a:solidFill>
              </a:rPr>
              <a:t>La relazione del revisore sul bilancio in caso di liquidazione di società</a:t>
            </a: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28</a:t>
            </a:fld>
            <a:r>
              <a:rPr lang="en-GB" dirty="0"/>
              <a:t>6</a:t>
            </a:r>
          </a:p>
        </p:txBody>
      </p:sp>
      <p:sp>
        <p:nvSpPr>
          <p:cNvPr id="9" name="TextBox 6">
            <a:extLst>
              <a:ext uri="{FF2B5EF4-FFF2-40B4-BE49-F238E27FC236}">
                <a16:creationId xmlns:a16="http://schemas.microsoft.com/office/drawing/2014/main" id="{AF9D1C77-249F-43E4-9656-F025DFA620A1}"/>
              </a:ext>
            </a:extLst>
          </p:cNvPr>
          <p:cNvSpPr txBox="1"/>
          <p:nvPr/>
        </p:nvSpPr>
        <p:spPr>
          <a:xfrm>
            <a:off x="598489" y="1533525"/>
            <a:ext cx="7935912" cy="3262432"/>
          </a:xfrm>
          <a:prstGeom prst="rect">
            <a:avLst/>
          </a:prstGeom>
          <a:noFill/>
          <a:ln>
            <a:noFill/>
          </a:ln>
        </p:spPr>
        <p:txBody>
          <a:bodyPr wrap="square">
            <a:spAutoFit/>
          </a:bodyPr>
          <a:lstStyle/>
          <a:p>
            <a:pPr eaLnBrk="1" fontAlgn="auto" hangingPunct="1">
              <a:spcBef>
                <a:spcPts val="0"/>
              </a:spcBef>
              <a:spcAft>
                <a:spcPts val="0"/>
              </a:spcAft>
              <a:defRPr/>
            </a:pPr>
            <a:endParaRPr lang="it-IT" sz="2000" dirty="0">
              <a:latin typeface="+mj-lt"/>
            </a:endParaRPr>
          </a:p>
          <a:p>
            <a:pPr eaLnBrk="1" fontAlgn="auto" hangingPunct="1">
              <a:spcBef>
                <a:spcPts val="0"/>
              </a:spcBef>
              <a:spcAft>
                <a:spcPts val="0"/>
              </a:spcAft>
              <a:defRPr/>
            </a:pPr>
            <a:r>
              <a:rPr lang="it-IT" dirty="0">
                <a:latin typeface="+mj-lt"/>
              </a:rPr>
              <a:t>I dati di conto economico relativi alle diverse gestioni dovranno essere sottoposti a revisione nell’estensione necessaria ad esprimere un giudizio sul bilancio intermedio di liquidazione nel suo complesso.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Eventuali limitazioni alle procedure imposte dalle circostanze, dagli amministratori o dal liquidatore saranno valutate ai fini dell’espressione del giudizio.</a:t>
            </a:r>
          </a:p>
          <a:p>
            <a:pPr marL="457200" indent="-457200" eaLnBrk="1" fontAlgn="auto" hangingPunct="1">
              <a:spcBef>
                <a:spcPts val="0"/>
              </a:spcBef>
              <a:spcAft>
                <a:spcPts val="0"/>
              </a:spcAft>
              <a:buFontTx/>
              <a:buAutoNum type="arabicParenR"/>
              <a:defRPr/>
            </a:pPr>
            <a:endParaRPr lang="it-IT" sz="2000" dirty="0">
              <a:latin typeface="+mj-lt"/>
            </a:endParaRPr>
          </a:p>
          <a:p>
            <a:pPr marL="342900" indent="-342900" eaLnBrk="1" fontAlgn="auto" hangingPunct="1">
              <a:spcBef>
                <a:spcPts val="0"/>
              </a:spcBef>
              <a:spcAft>
                <a:spcPts val="0"/>
              </a:spcAft>
              <a:buFont typeface="Arial" panose="020B0604020202020204" pitchFamily="34" charset="0"/>
              <a:buChar char="•"/>
              <a:defRPr/>
            </a:pPr>
            <a:endParaRPr lang="it-IT" sz="2000" dirty="0">
              <a:latin typeface="+mj-lt"/>
            </a:endParaRPr>
          </a:p>
          <a:p>
            <a:pPr marL="342900" indent="-342900" eaLnBrk="1" fontAlgn="auto" hangingPunct="1">
              <a:spcBef>
                <a:spcPts val="0"/>
              </a:spcBef>
              <a:spcAft>
                <a:spcPts val="0"/>
              </a:spcAft>
              <a:buFont typeface="Arial" panose="020B0604020202020204" pitchFamily="34" charset="0"/>
              <a:buChar char="•"/>
              <a:defRPr/>
            </a:pPr>
            <a:endParaRPr lang="it-IT" sz="2000" dirty="0">
              <a:latin typeface="+mj-lt"/>
            </a:endParaRPr>
          </a:p>
        </p:txBody>
      </p:sp>
    </p:spTree>
    <p:extLst>
      <p:ext uri="{BB962C8B-B14F-4D97-AF65-F5344CB8AC3E}">
        <p14:creationId xmlns:p14="http://schemas.microsoft.com/office/powerpoint/2010/main" val="1295436957"/>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941294" y="643637"/>
            <a:ext cx="7194176" cy="605118"/>
          </a:xfrm>
        </p:spPr>
        <p:txBody>
          <a:bodyPr/>
          <a:lstStyle/>
          <a:p>
            <a:pPr defTabSz="806867">
              <a:lnSpc>
                <a:spcPct val="50000"/>
              </a:lnSpc>
              <a:buClr>
                <a:srgbClr val="000000"/>
              </a:buClr>
            </a:pPr>
            <a:r>
              <a:rPr lang="it-IT" dirty="0"/>
              <a:t>Tecniche di revisione</a:t>
            </a:r>
            <a:br>
              <a:rPr lang="it-IT" dirty="0"/>
            </a:br>
            <a:r>
              <a:rPr lang="it-IT" b="1" dirty="0"/>
              <a:t/>
            </a:r>
            <a:br>
              <a:rPr lang="it-IT" b="1" dirty="0"/>
            </a:br>
            <a:r>
              <a:rPr lang="it-IT" b="1" dirty="0"/>
              <a:t/>
            </a:r>
            <a:br>
              <a:rPr lang="it-IT" b="1" dirty="0"/>
            </a:br>
            <a:r>
              <a:rPr lang="it-IT" sz="2118" dirty="0"/>
              <a:t>Fondi per rischi</a:t>
            </a:r>
            <a:endParaRPr lang="en-US" sz="2118" dirty="0"/>
          </a:p>
        </p:txBody>
      </p:sp>
      <p:pic>
        <p:nvPicPr>
          <p:cNvPr id="4" name="Immagine 3"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374648" y="405700"/>
            <a:ext cx="7239000" cy="94129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altLang="it-IT" sz="2000" dirty="0">
                <a:solidFill>
                  <a:schemeClr val="tx1"/>
                </a:solidFill>
              </a:rPr>
              <a:t>La relazione del revisore sul bilancio in caso di liquidazione di società</a:t>
            </a: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29</a:t>
            </a:fld>
            <a:r>
              <a:rPr lang="en-GB" dirty="0"/>
              <a:t>6</a:t>
            </a:r>
          </a:p>
        </p:txBody>
      </p:sp>
      <p:sp>
        <p:nvSpPr>
          <p:cNvPr id="9" name="TextBox 6">
            <a:extLst>
              <a:ext uri="{FF2B5EF4-FFF2-40B4-BE49-F238E27FC236}">
                <a16:creationId xmlns:a16="http://schemas.microsoft.com/office/drawing/2014/main" id="{AF3BE42F-FCB7-4E02-AA4B-BC7D8E95A758}"/>
              </a:ext>
            </a:extLst>
          </p:cNvPr>
          <p:cNvSpPr txBox="1"/>
          <p:nvPr/>
        </p:nvSpPr>
        <p:spPr>
          <a:xfrm>
            <a:off x="598489" y="1533525"/>
            <a:ext cx="7859712" cy="3785652"/>
          </a:xfrm>
          <a:prstGeom prst="rect">
            <a:avLst/>
          </a:prstGeom>
          <a:noFill/>
          <a:ln>
            <a:noFill/>
          </a:ln>
        </p:spPr>
        <p:txBody>
          <a:bodyPr wrap="square">
            <a:spAutoFit/>
          </a:bodyPr>
          <a:lstStyle/>
          <a:p>
            <a:pPr eaLnBrk="1" fontAlgn="auto" hangingPunct="1">
              <a:spcBef>
                <a:spcPts val="0"/>
              </a:spcBef>
              <a:spcAft>
                <a:spcPts val="0"/>
              </a:spcAft>
              <a:defRPr/>
            </a:pPr>
            <a:endParaRPr lang="it-IT" sz="2000" dirty="0">
              <a:latin typeface="+mj-lt"/>
            </a:endParaRPr>
          </a:p>
          <a:p>
            <a:pPr eaLnBrk="1" fontAlgn="auto" hangingPunct="1">
              <a:spcBef>
                <a:spcPts val="0"/>
              </a:spcBef>
              <a:spcAft>
                <a:spcPts val="0"/>
              </a:spcAft>
              <a:defRPr/>
            </a:pPr>
            <a:r>
              <a:rPr lang="it-IT" dirty="0">
                <a:latin typeface="+mj-lt"/>
              </a:rPr>
              <a:t>Con riferimento al bilancio finale di liquidazione, il giudizio espresso su quest’ultimo comprenderà anche l’esecuzione di procedure di revisione sul piano di riparto o prospetto di riparto nell’estensione ritenuta necessaria ad esprimere un giudizio sul bilancio finale di liquidazione nel suo complesso.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Nei casi più complessi potrebbe essere necessario svolgere procedure di revisione integrative la cui assenza, per limitazioni imposte dal liquidatore o da particolari circostanze, deve essere valutata ai fini dell’espressione del giudizio sul bilancio finale di liquidazione.</a:t>
            </a:r>
          </a:p>
          <a:p>
            <a:pPr marL="342900" indent="-342900" eaLnBrk="1" fontAlgn="auto" hangingPunct="1">
              <a:spcBef>
                <a:spcPts val="0"/>
              </a:spcBef>
              <a:spcAft>
                <a:spcPts val="0"/>
              </a:spcAft>
              <a:buFont typeface="Arial" panose="020B0604020202020204" pitchFamily="34" charset="0"/>
              <a:buChar char="•"/>
              <a:defRPr/>
            </a:pPr>
            <a:endParaRPr lang="it-IT" sz="2000" dirty="0">
              <a:latin typeface="+mj-lt"/>
            </a:endParaRPr>
          </a:p>
          <a:p>
            <a:pPr marL="342900" indent="-342900" eaLnBrk="1" fontAlgn="auto" hangingPunct="1">
              <a:spcBef>
                <a:spcPts val="0"/>
              </a:spcBef>
              <a:spcAft>
                <a:spcPts val="0"/>
              </a:spcAft>
              <a:buFont typeface="Arial" panose="020B0604020202020204" pitchFamily="34" charset="0"/>
              <a:buChar char="•"/>
              <a:defRPr/>
            </a:pPr>
            <a:endParaRPr lang="it-IT" sz="2000" dirty="0">
              <a:latin typeface="+mj-lt"/>
            </a:endParaRPr>
          </a:p>
        </p:txBody>
      </p:sp>
    </p:spTree>
    <p:extLst>
      <p:ext uri="{BB962C8B-B14F-4D97-AF65-F5344CB8AC3E}">
        <p14:creationId xmlns:p14="http://schemas.microsoft.com/office/powerpoint/2010/main" val="155273679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3">
            <a:extLst>
              <a:ext uri="{FF2B5EF4-FFF2-40B4-BE49-F238E27FC236}">
                <a16:creationId xmlns:a16="http://schemas.microsoft.com/office/drawing/2014/main" id="{7BA280D4-56F6-4BE1-BD56-E89353BCD28F}"/>
              </a:ext>
            </a:extLst>
          </p:cNvPr>
          <p:cNvSpPr>
            <a:spLocks noGrp="1"/>
          </p:cNvSpPr>
          <p:nvPr>
            <p:ph type="title"/>
          </p:nvPr>
        </p:nvSpPr>
        <p:spPr>
          <a:xfrm>
            <a:off x="1353329" y="457200"/>
            <a:ext cx="6705600" cy="393442"/>
          </a:xfrm>
        </p:spPr>
        <p:txBody>
          <a:bodyPr/>
          <a:lstStyle/>
          <a:p>
            <a:pPr eaLnBrk="1" hangingPunct="1"/>
            <a:r>
              <a:rPr lang="it-IT" altLang="it-IT" sz="2000" dirty="0"/>
              <a:t>Il bilancio di liquidazione</a:t>
            </a:r>
            <a:endParaRPr lang="it-IT" altLang="it-IT" sz="2000" u="sng" dirty="0"/>
          </a:p>
        </p:txBody>
      </p:sp>
      <p:sp>
        <p:nvSpPr>
          <p:cNvPr id="8" name="TextBox 6">
            <a:extLst>
              <a:ext uri="{FF2B5EF4-FFF2-40B4-BE49-F238E27FC236}">
                <a16:creationId xmlns:a16="http://schemas.microsoft.com/office/drawing/2014/main" id="{ECDD8AFF-4747-4CAE-925A-7C277EBF16DB}"/>
              </a:ext>
            </a:extLst>
          </p:cNvPr>
          <p:cNvSpPr txBox="1"/>
          <p:nvPr/>
        </p:nvSpPr>
        <p:spPr>
          <a:xfrm>
            <a:off x="585773" y="1160463"/>
            <a:ext cx="8240712" cy="3693319"/>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In generale tutti i documenti informativi redatti in fase di liquidazione sono </a:t>
            </a:r>
            <a:r>
              <a:rPr lang="it-IT" dirty="0" smtClean="0">
                <a:latin typeface="+mj-lt"/>
              </a:rPr>
              <a:t>riconducibili per </a:t>
            </a:r>
            <a:r>
              <a:rPr lang="it-IT" dirty="0">
                <a:latin typeface="+mj-lt"/>
              </a:rPr>
              <a:t>le loro caratteristiche alla categoria dei bilanci straordinari.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La loro finalità è totalmente diversa da quella dei bilanci redatti in ipotesi di continuità aziendale, in questo caso lo scopo preliminare è quello di verificare la possibilità di portare a termine una liquidazione rispetto ad altre procedure più traumatiche e, se ciò è possibile, di determinare l’entità dell’attivo liquidabile e del passivo da estinguere.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Se questi presupposti non sussistono, il liquidatore incaricato deve presentare istanza di fallimento a tempo debito al Tribunale e far in modo che sia nominato un altro professionista che si occupi di condurre l’impresa verso le ipotesi di fallimento o concordato preventivo.</a:t>
            </a:r>
          </a:p>
        </p:txBody>
      </p:sp>
    </p:spTree>
    <p:extLst>
      <p:ext uri="{BB962C8B-B14F-4D97-AF65-F5344CB8AC3E}">
        <p14:creationId xmlns:p14="http://schemas.microsoft.com/office/powerpoint/2010/main" val="3102073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574675" y="466425"/>
            <a:ext cx="8569325" cy="903486"/>
          </a:xfrm>
        </p:spPr>
        <p:txBody>
          <a:bodyPr/>
          <a:lstStyle/>
          <a:p>
            <a:pPr defTabSz="806867">
              <a:buClr>
                <a:srgbClr val="000000"/>
              </a:buClr>
            </a:pPr>
            <a:r>
              <a:rPr lang="it-IT" dirty="0"/>
              <a:t>Tecniche di revisione</a:t>
            </a:r>
            <a:br>
              <a:rPr lang="it-IT" dirty="0"/>
            </a:br>
            <a:r>
              <a:rPr lang="it-IT" dirty="0"/>
              <a:t/>
            </a:r>
            <a:br>
              <a:rPr lang="it-IT" dirty="0"/>
            </a:br>
            <a:r>
              <a:rPr lang="it-IT" sz="2118" dirty="0"/>
              <a:t>Fondi per rischi</a:t>
            </a:r>
            <a:endParaRPr lang="en-US" sz="2118" dirty="0"/>
          </a:p>
        </p:txBody>
      </p:sp>
      <p:pic>
        <p:nvPicPr>
          <p:cNvPr id="4" name="Immagine 3"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374648" y="381000"/>
            <a:ext cx="7239000" cy="94129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altLang="it-IT" sz="2000" dirty="0">
                <a:solidFill>
                  <a:schemeClr val="tx1"/>
                </a:solidFill>
              </a:rPr>
              <a:t>La relazione del revisore sul bilancio in caso di liquidazione di società</a:t>
            </a: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30</a:t>
            </a:fld>
            <a:r>
              <a:rPr lang="en-GB" dirty="0"/>
              <a:t>6</a:t>
            </a:r>
          </a:p>
        </p:txBody>
      </p:sp>
      <p:sp>
        <p:nvSpPr>
          <p:cNvPr id="9" name="TextBox 6">
            <a:extLst>
              <a:ext uri="{FF2B5EF4-FFF2-40B4-BE49-F238E27FC236}">
                <a16:creationId xmlns:a16="http://schemas.microsoft.com/office/drawing/2014/main" id="{5260336A-5FE9-4E28-A606-E88B10108124}"/>
              </a:ext>
            </a:extLst>
          </p:cNvPr>
          <p:cNvSpPr txBox="1"/>
          <p:nvPr/>
        </p:nvSpPr>
        <p:spPr>
          <a:xfrm>
            <a:off x="598489" y="1533525"/>
            <a:ext cx="7935912" cy="4001095"/>
          </a:xfrm>
          <a:prstGeom prst="rect">
            <a:avLst/>
          </a:prstGeom>
          <a:noFill/>
          <a:ln>
            <a:noFill/>
          </a:ln>
        </p:spPr>
        <p:txBody>
          <a:bodyPr wrap="square">
            <a:spAutoFit/>
          </a:bodyPr>
          <a:lstStyle/>
          <a:p>
            <a:pPr eaLnBrk="1" fontAlgn="auto" hangingPunct="1">
              <a:spcBef>
                <a:spcPts val="0"/>
              </a:spcBef>
              <a:spcAft>
                <a:spcPts val="0"/>
              </a:spcAft>
              <a:defRPr/>
            </a:pPr>
            <a:endParaRPr lang="it-IT" sz="2000" dirty="0">
              <a:latin typeface="+mj-lt"/>
            </a:endParaRPr>
          </a:p>
          <a:p>
            <a:pPr eaLnBrk="1" fontAlgn="auto" hangingPunct="1">
              <a:spcBef>
                <a:spcPts val="0"/>
              </a:spcBef>
              <a:spcAft>
                <a:spcPts val="0"/>
              </a:spcAft>
              <a:defRPr/>
            </a:pPr>
            <a:r>
              <a:rPr lang="it-IT" dirty="0">
                <a:latin typeface="+mj-lt"/>
              </a:rPr>
              <a:t>In generale, l’assenza o la non disponibilità di sufficienti elementi probativi a sostegno delle stime di valori iscritti nel bilancio pone al revisore diverse fattispecie da considerare in relazione finale, ad esempio:</a:t>
            </a: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le carenze documentali daranno origine, in base alla loro rilevanza, a un giudizio con rilievi o ad una impossibilità ad esprimere un giudizio;</a:t>
            </a: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le incertezze specifiche, anche se dichiarate dai liquidatori, daranno origine, a seconda della loro rilevanza, ad un paragrafo di enfasi o ad una impossibilità ad esprimere un giudizio;</a:t>
            </a: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gli errori significativi daranno origine ad eccezioni o ad un giudizio negativo.</a:t>
            </a:r>
          </a:p>
        </p:txBody>
      </p:sp>
    </p:spTree>
    <p:extLst>
      <p:ext uri="{BB962C8B-B14F-4D97-AF65-F5344CB8AC3E}">
        <p14:creationId xmlns:p14="http://schemas.microsoft.com/office/powerpoint/2010/main" val="3814128109"/>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31</a:t>
            </a:fld>
            <a:r>
              <a:rPr lang="en-GB" dirty="0"/>
              <a:t>6</a:t>
            </a:r>
          </a:p>
        </p:txBody>
      </p:sp>
      <p:sp>
        <p:nvSpPr>
          <p:cNvPr id="8" name="Rectangle 2">
            <a:extLst>
              <a:ext uri="{FF2B5EF4-FFF2-40B4-BE49-F238E27FC236}">
                <a16:creationId xmlns:a16="http://schemas.microsoft.com/office/drawing/2014/main" id="{430E98C2-6F77-44BB-8804-CC2399317969}"/>
              </a:ext>
            </a:extLst>
          </p:cNvPr>
          <p:cNvSpPr txBox="1">
            <a:spLocks noChangeArrowheads="1"/>
          </p:cNvSpPr>
          <p:nvPr/>
        </p:nvSpPr>
        <p:spPr>
          <a:xfrm>
            <a:off x="1219200" y="388398"/>
            <a:ext cx="7227163" cy="89413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altLang="it-IT" sz="2000" i="0" dirty="0">
                <a:solidFill>
                  <a:schemeClr val="tx1"/>
                </a:solidFill>
              </a:rPr>
              <a:t>Esempio di relazione I</a:t>
            </a:r>
            <a:r>
              <a:rPr lang="it-IT" sz="2000" dirty="0">
                <a:solidFill>
                  <a:schemeClr val="tx1"/>
                </a:solidFill>
              </a:rPr>
              <a:t/>
            </a:r>
            <a:br>
              <a:rPr lang="it-IT" sz="20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pic>
        <p:nvPicPr>
          <p:cNvPr id="4" name="Immagine 3">
            <a:extLst>
              <a:ext uri="{FF2B5EF4-FFF2-40B4-BE49-F238E27FC236}">
                <a16:creationId xmlns:a16="http://schemas.microsoft.com/office/drawing/2014/main" id="{97F520CF-8DEF-415E-B4B5-0593384EEDC9}"/>
              </a:ext>
            </a:extLst>
          </p:cNvPr>
          <p:cNvPicPr>
            <a:picLocks noChangeAspect="1"/>
          </p:cNvPicPr>
          <p:nvPr/>
        </p:nvPicPr>
        <p:blipFill>
          <a:blip r:embed="rId5"/>
          <a:stretch>
            <a:fillRect/>
          </a:stretch>
        </p:blipFill>
        <p:spPr>
          <a:xfrm>
            <a:off x="1239175" y="819408"/>
            <a:ext cx="5639289" cy="5809992"/>
          </a:xfrm>
          <a:prstGeom prst="rect">
            <a:avLst/>
          </a:prstGeom>
        </p:spPr>
      </p:pic>
    </p:spTree>
    <p:extLst>
      <p:ext uri="{BB962C8B-B14F-4D97-AF65-F5344CB8AC3E}">
        <p14:creationId xmlns:p14="http://schemas.microsoft.com/office/powerpoint/2010/main" val="3297024572"/>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32</a:t>
            </a:fld>
            <a:r>
              <a:rPr lang="en-GB" dirty="0"/>
              <a:t>6</a:t>
            </a:r>
          </a:p>
        </p:txBody>
      </p:sp>
      <p:graphicFrame>
        <p:nvGraphicFramePr>
          <p:cNvPr id="10" name="Oggetto 3">
            <a:extLst>
              <a:ext uri="{FF2B5EF4-FFF2-40B4-BE49-F238E27FC236}">
                <a16:creationId xmlns:a16="http://schemas.microsoft.com/office/drawing/2014/main" id="{897FE91E-BADF-4642-B6A9-E0F165B90E3C}"/>
              </a:ext>
            </a:extLst>
          </p:cNvPr>
          <p:cNvGraphicFramePr>
            <a:graphicFrameLocks noChangeAspect="1"/>
          </p:cNvGraphicFramePr>
          <p:nvPr>
            <p:extLst>
              <p:ext uri="{D42A27DB-BD31-4B8C-83A1-F6EECF244321}">
                <p14:modId xmlns:p14="http://schemas.microsoft.com/office/powerpoint/2010/main" val="1303427693"/>
              </p:ext>
            </p:extLst>
          </p:nvPr>
        </p:nvGraphicFramePr>
        <p:xfrm>
          <a:off x="1828800" y="198822"/>
          <a:ext cx="3834595" cy="6354378"/>
        </p:xfrm>
        <a:graphic>
          <a:graphicData uri="http://schemas.openxmlformats.org/presentationml/2006/ole">
            <mc:AlternateContent xmlns:mc="http://schemas.openxmlformats.org/markup-compatibility/2006">
              <mc:Choice xmlns:v="urn:schemas-microsoft-com:vml" Requires="v">
                <p:oleObj spid="_x0000_s1034" name="Document" r:id="rId6" imgW="6266627" imgH="9213811" progId="Word.Document.12">
                  <p:embed/>
                </p:oleObj>
              </mc:Choice>
              <mc:Fallback>
                <p:oleObj name="Document" r:id="rId6" imgW="6266627" imgH="9213811" progId="Word.Document.12">
                  <p:embed/>
                  <p:pic>
                    <p:nvPicPr>
                      <p:cNvPr id="10" name="Oggetto 3">
                        <a:extLst>
                          <a:ext uri="{FF2B5EF4-FFF2-40B4-BE49-F238E27FC236}">
                            <a16:creationId xmlns:a16="http://schemas.microsoft.com/office/drawing/2014/main" id="{897FE91E-BADF-4642-B6A9-E0F165B90E3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198822"/>
                        <a:ext cx="3834595" cy="6354378"/>
                      </a:xfrm>
                      <a:prstGeom prst="rect">
                        <a:avLst/>
                      </a:prstGeom>
                      <a:noFill/>
                      <a:ln>
                        <a:noFill/>
                      </a:ln>
                    </p:spPr>
                  </p:pic>
                </p:oleObj>
              </mc:Fallback>
            </mc:AlternateContent>
          </a:graphicData>
        </a:graphic>
      </p:graphicFrame>
      <p:sp>
        <p:nvSpPr>
          <p:cNvPr id="2" name="Rettangolo 1">
            <a:extLst>
              <a:ext uri="{FF2B5EF4-FFF2-40B4-BE49-F238E27FC236}">
                <a16:creationId xmlns:a16="http://schemas.microsoft.com/office/drawing/2014/main" id="{05530262-453E-4C5F-A50D-A8A48C58E659}"/>
              </a:ext>
            </a:extLst>
          </p:cNvPr>
          <p:cNvSpPr/>
          <p:nvPr/>
        </p:nvSpPr>
        <p:spPr bwMode="ltGray">
          <a:xfrm>
            <a:off x="1833238" y="6241002"/>
            <a:ext cx="3729361"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647260699"/>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33</a:t>
            </a:fld>
            <a:r>
              <a:rPr lang="en-GB" dirty="0"/>
              <a:t>6</a:t>
            </a:r>
          </a:p>
        </p:txBody>
      </p:sp>
      <p:sp>
        <p:nvSpPr>
          <p:cNvPr id="2" name="Rettangolo 1">
            <a:extLst>
              <a:ext uri="{FF2B5EF4-FFF2-40B4-BE49-F238E27FC236}">
                <a16:creationId xmlns:a16="http://schemas.microsoft.com/office/drawing/2014/main" id="{05530262-453E-4C5F-A50D-A8A48C58E659}"/>
              </a:ext>
            </a:extLst>
          </p:cNvPr>
          <p:cNvSpPr/>
          <p:nvPr/>
        </p:nvSpPr>
        <p:spPr bwMode="ltGray">
          <a:xfrm>
            <a:off x="3200400" y="6241002"/>
            <a:ext cx="3581400"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pic>
        <p:nvPicPr>
          <p:cNvPr id="8" name="Immagine 1">
            <a:extLst>
              <a:ext uri="{FF2B5EF4-FFF2-40B4-BE49-F238E27FC236}">
                <a16:creationId xmlns:a16="http://schemas.microsoft.com/office/drawing/2014/main" id="{EB2EFB78-A8B7-49DC-BDDB-45E68BB1F2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7800" y="479454"/>
            <a:ext cx="5402802" cy="511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Oggetto 2">
            <a:extLst>
              <a:ext uri="{FF2B5EF4-FFF2-40B4-BE49-F238E27FC236}">
                <a16:creationId xmlns:a16="http://schemas.microsoft.com/office/drawing/2014/main" id="{0E63B1A6-1E2D-4924-8CB9-7326209DAC1B}"/>
              </a:ext>
            </a:extLst>
          </p:cNvPr>
          <p:cNvGraphicFramePr>
            <a:graphicFrameLocks noChangeAspect="1"/>
          </p:cNvGraphicFramePr>
          <p:nvPr>
            <p:extLst>
              <p:ext uri="{D42A27DB-BD31-4B8C-83A1-F6EECF244321}">
                <p14:modId xmlns:p14="http://schemas.microsoft.com/office/powerpoint/2010/main" val="446528848"/>
              </p:ext>
            </p:extLst>
          </p:nvPr>
        </p:nvGraphicFramePr>
        <p:xfrm>
          <a:off x="1447800" y="990600"/>
          <a:ext cx="5446220" cy="4350644"/>
        </p:xfrm>
        <a:graphic>
          <a:graphicData uri="http://schemas.openxmlformats.org/presentationml/2006/ole">
            <mc:AlternateContent xmlns:mc="http://schemas.openxmlformats.org/markup-compatibility/2006">
              <mc:Choice xmlns:v="urn:schemas-microsoft-com:vml" Requires="v">
                <p:oleObj spid="_x0000_s2058" name="Document" r:id="rId7" imgW="6281955" imgH="5017390" progId="Word.Document.12">
                  <p:embed/>
                </p:oleObj>
              </mc:Choice>
              <mc:Fallback>
                <p:oleObj name="Document" r:id="rId7" imgW="6281955" imgH="5017390" progId="Word.Document.12">
                  <p:embed/>
                  <p:pic>
                    <p:nvPicPr>
                      <p:cNvPr id="9" name="Oggetto 2">
                        <a:extLst>
                          <a:ext uri="{FF2B5EF4-FFF2-40B4-BE49-F238E27FC236}">
                            <a16:creationId xmlns:a16="http://schemas.microsoft.com/office/drawing/2014/main" id="{0E63B1A6-1E2D-4924-8CB9-7326209DAC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990600"/>
                        <a:ext cx="5446220" cy="4350644"/>
                      </a:xfrm>
                      <a:prstGeom prst="rect">
                        <a:avLst/>
                      </a:prstGeom>
                      <a:noFill/>
                      <a:ln>
                        <a:noFill/>
                      </a:ln>
                    </p:spPr>
                  </p:pic>
                </p:oleObj>
              </mc:Fallback>
            </mc:AlternateContent>
          </a:graphicData>
        </a:graphic>
      </p:graphicFrame>
      <p:sp>
        <p:nvSpPr>
          <p:cNvPr id="3" name="Rettangolo 2">
            <a:extLst>
              <a:ext uri="{FF2B5EF4-FFF2-40B4-BE49-F238E27FC236}">
                <a16:creationId xmlns:a16="http://schemas.microsoft.com/office/drawing/2014/main" id="{E06B065E-783B-49F4-84A1-1A0A0C2FCE4B}"/>
              </a:ext>
            </a:extLst>
          </p:cNvPr>
          <p:cNvSpPr/>
          <p:nvPr/>
        </p:nvSpPr>
        <p:spPr bwMode="ltGray">
          <a:xfrm>
            <a:off x="5410200" y="4419600"/>
            <a:ext cx="914400" cy="1524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558766602"/>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34</a:t>
            </a:fld>
            <a:r>
              <a:rPr lang="en-GB" dirty="0"/>
              <a:t>6</a:t>
            </a:r>
          </a:p>
        </p:txBody>
      </p:sp>
      <p:sp>
        <p:nvSpPr>
          <p:cNvPr id="2" name="Rettangolo 1">
            <a:extLst>
              <a:ext uri="{FF2B5EF4-FFF2-40B4-BE49-F238E27FC236}">
                <a16:creationId xmlns:a16="http://schemas.microsoft.com/office/drawing/2014/main" id="{05530262-453E-4C5F-A50D-A8A48C58E659}"/>
              </a:ext>
            </a:extLst>
          </p:cNvPr>
          <p:cNvSpPr/>
          <p:nvPr/>
        </p:nvSpPr>
        <p:spPr bwMode="ltGray">
          <a:xfrm>
            <a:off x="3200400" y="6241002"/>
            <a:ext cx="3581400"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Rectangle 2">
            <a:extLst>
              <a:ext uri="{FF2B5EF4-FFF2-40B4-BE49-F238E27FC236}">
                <a16:creationId xmlns:a16="http://schemas.microsoft.com/office/drawing/2014/main" id="{B451C5A7-8000-4B89-9CDB-B44FD3C317F7}"/>
              </a:ext>
            </a:extLst>
          </p:cNvPr>
          <p:cNvSpPr txBox="1">
            <a:spLocks noChangeArrowheads="1"/>
          </p:cNvSpPr>
          <p:nvPr/>
        </p:nvSpPr>
        <p:spPr>
          <a:xfrm>
            <a:off x="1219200" y="388398"/>
            <a:ext cx="7227163" cy="89413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altLang="it-IT" sz="2000" i="0" dirty="0">
                <a:solidFill>
                  <a:schemeClr val="tx1"/>
                </a:solidFill>
              </a:rPr>
              <a:t>Esempio di relazione II</a:t>
            </a: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pic>
        <p:nvPicPr>
          <p:cNvPr id="11" name="Immagine 7">
            <a:extLst>
              <a:ext uri="{FF2B5EF4-FFF2-40B4-BE49-F238E27FC236}">
                <a16:creationId xmlns:a16="http://schemas.microsoft.com/office/drawing/2014/main" id="{C3790C52-6CDC-4AE4-9F6A-89FF04403D4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9250" y="1009649"/>
            <a:ext cx="5450150" cy="573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6035382"/>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35</a:t>
            </a:fld>
            <a:r>
              <a:rPr lang="en-GB" dirty="0"/>
              <a:t>6</a:t>
            </a:r>
          </a:p>
        </p:txBody>
      </p:sp>
      <p:sp>
        <p:nvSpPr>
          <p:cNvPr id="2" name="Rettangolo 1">
            <a:extLst>
              <a:ext uri="{FF2B5EF4-FFF2-40B4-BE49-F238E27FC236}">
                <a16:creationId xmlns:a16="http://schemas.microsoft.com/office/drawing/2014/main" id="{05530262-453E-4C5F-A50D-A8A48C58E659}"/>
              </a:ext>
            </a:extLst>
          </p:cNvPr>
          <p:cNvSpPr/>
          <p:nvPr/>
        </p:nvSpPr>
        <p:spPr bwMode="ltGray">
          <a:xfrm>
            <a:off x="3200400" y="6241002"/>
            <a:ext cx="3581400"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Rectangle 2">
            <a:extLst>
              <a:ext uri="{FF2B5EF4-FFF2-40B4-BE49-F238E27FC236}">
                <a16:creationId xmlns:a16="http://schemas.microsoft.com/office/drawing/2014/main" id="{B451C5A7-8000-4B89-9CDB-B44FD3C317F7}"/>
              </a:ext>
            </a:extLst>
          </p:cNvPr>
          <p:cNvSpPr txBox="1">
            <a:spLocks noChangeArrowheads="1"/>
          </p:cNvSpPr>
          <p:nvPr/>
        </p:nvSpPr>
        <p:spPr>
          <a:xfrm>
            <a:off x="1219200" y="388398"/>
            <a:ext cx="7227163" cy="89413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graphicFrame>
        <p:nvGraphicFramePr>
          <p:cNvPr id="9" name="Oggetto 1">
            <a:extLst>
              <a:ext uri="{FF2B5EF4-FFF2-40B4-BE49-F238E27FC236}">
                <a16:creationId xmlns:a16="http://schemas.microsoft.com/office/drawing/2014/main" id="{4B9BC0F2-1DC1-49C6-9B69-FF0D2CE5587B}"/>
              </a:ext>
            </a:extLst>
          </p:cNvPr>
          <p:cNvGraphicFramePr>
            <a:graphicFrameLocks noChangeAspect="1"/>
          </p:cNvGraphicFramePr>
          <p:nvPr>
            <p:extLst>
              <p:ext uri="{D42A27DB-BD31-4B8C-83A1-F6EECF244321}">
                <p14:modId xmlns:p14="http://schemas.microsoft.com/office/powerpoint/2010/main" val="487495138"/>
              </p:ext>
            </p:extLst>
          </p:nvPr>
        </p:nvGraphicFramePr>
        <p:xfrm>
          <a:off x="1256930" y="419286"/>
          <a:ext cx="4700336" cy="6591114"/>
        </p:xfrm>
        <a:graphic>
          <a:graphicData uri="http://schemas.openxmlformats.org/presentationml/2006/ole">
            <mc:AlternateContent xmlns:mc="http://schemas.openxmlformats.org/markup-compatibility/2006">
              <mc:Choice xmlns:v="urn:schemas-microsoft-com:vml" Requires="v">
                <p:oleObj spid="_x0000_s3082" name="Document" r:id="rId6" imgW="6266627" imgH="8785756" progId="Word.Document.12">
                  <p:embed/>
                </p:oleObj>
              </mc:Choice>
              <mc:Fallback>
                <p:oleObj name="Document" r:id="rId6" imgW="6266627" imgH="8785756" progId="Word.Document.12">
                  <p:embed/>
                  <p:pic>
                    <p:nvPicPr>
                      <p:cNvPr id="9" name="Oggetto 1">
                        <a:extLst>
                          <a:ext uri="{FF2B5EF4-FFF2-40B4-BE49-F238E27FC236}">
                            <a16:creationId xmlns:a16="http://schemas.microsoft.com/office/drawing/2014/main" id="{4B9BC0F2-1DC1-49C6-9B69-FF0D2CE558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6930" y="419286"/>
                        <a:ext cx="4700336" cy="659111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420848524"/>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36</a:t>
            </a:fld>
            <a:r>
              <a:rPr lang="en-GB" dirty="0"/>
              <a:t>6</a:t>
            </a:r>
          </a:p>
        </p:txBody>
      </p:sp>
      <p:sp>
        <p:nvSpPr>
          <p:cNvPr id="2" name="Rettangolo 1">
            <a:extLst>
              <a:ext uri="{FF2B5EF4-FFF2-40B4-BE49-F238E27FC236}">
                <a16:creationId xmlns:a16="http://schemas.microsoft.com/office/drawing/2014/main" id="{05530262-453E-4C5F-A50D-A8A48C58E659}"/>
              </a:ext>
            </a:extLst>
          </p:cNvPr>
          <p:cNvSpPr/>
          <p:nvPr/>
        </p:nvSpPr>
        <p:spPr bwMode="ltGray">
          <a:xfrm>
            <a:off x="3200400" y="6241002"/>
            <a:ext cx="3581400"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Rectangle 2">
            <a:extLst>
              <a:ext uri="{FF2B5EF4-FFF2-40B4-BE49-F238E27FC236}">
                <a16:creationId xmlns:a16="http://schemas.microsoft.com/office/drawing/2014/main" id="{B451C5A7-8000-4B89-9CDB-B44FD3C317F7}"/>
              </a:ext>
            </a:extLst>
          </p:cNvPr>
          <p:cNvSpPr txBox="1">
            <a:spLocks noChangeArrowheads="1"/>
          </p:cNvSpPr>
          <p:nvPr/>
        </p:nvSpPr>
        <p:spPr>
          <a:xfrm>
            <a:off x="1219200" y="388398"/>
            <a:ext cx="7227163" cy="89413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graphicFrame>
        <p:nvGraphicFramePr>
          <p:cNvPr id="8" name="Oggetto 3">
            <a:extLst>
              <a:ext uri="{FF2B5EF4-FFF2-40B4-BE49-F238E27FC236}">
                <a16:creationId xmlns:a16="http://schemas.microsoft.com/office/drawing/2014/main" id="{22C8D89B-427B-4A1F-8A44-7DAD6612F296}"/>
              </a:ext>
            </a:extLst>
          </p:cNvPr>
          <p:cNvGraphicFramePr>
            <a:graphicFrameLocks noChangeAspect="1"/>
          </p:cNvGraphicFramePr>
          <p:nvPr>
            <p:extLst>
              <p:ext uri="{D42A27DB-BD31-4B8C-83A1-F6EECF244321}">
                <p14:modId xmlns:p14="http://schemas.microsoft.com/office/powerpoint/2010/main" val="3034273227"/>
              </p:ext>
            </p:extLst>
          </p:nvPr>
        </p:nvGraphicFramePr>
        <p:xfrm>
          <a:off x="1248052" y="445811"/>
          <a:ext cx="6265863" cy="4162425"/>
        </p:xfrm>
        <a:graphic>
          <a:graphicData uri="http://schemas.openxmlformats.org/presentationml/2006/ole">
            <mc:AlternateContent xmlns:mc="http://schemas.openxmlformats.org/markup-compatibility/2006">
              <mc:Choice xmlns:v="urn:schemas-microsoft-com:vml" Requires="v">
                <p:oleObj spid="_x0000_s4106" name="Document" r:id="rId6" imgW="6266627" imgH="4161749" progId="Word.Document.12">
                  <p:embed/>
                </p:oleObj>
              </mc:Choice>
              <mc:Fallback>
                <p:oleObj name="Document" r:id="rId6" imgW="6266627" imgH="4161749" progId="Word.Document.12">
                  <p:embed/>
                  <p:pic>
                    <p:nvPicPr>
                      <p:cNvPr id="8" name="Oggetto 3">
                        <a:extLst>
                          <a:ext uri="{FF2B5EF4-FFF2-40B4-BE49-F238E27FC236}">
                            <a16:creationId xmlns:a16="http://schemas.microsoft.com/office/drawing/2014/main" id="{22C8D89B-427B-4A1F-8A44-7DAD6612F29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8052" y="445811"/>
                        <a:ext cx="6265863" cy="4162425"/>
                      </a:xfrm>
                      <a:prstGeom prst="rect">
                        <a:avLst/>
                      </a:prstGeom>
                      <a:solidFill>
                        <a:schemeClr val="bg1"/>
                      </a:solidFill>
                      <a:ln>
                        <a:noFill/>
                      </a:ln>
                      <a:extLst/>
                    </p:spPr>
                  </p:pic>
                </p:oleObj>
              </mc:Fallback>
            </mc:AlternateContent>
          </a:graphicData>
        </a:graphic>
      </p:graphicFrame>
      <p:sp>
        <p:nvSpPr>
          <p:cNvPr id="3" name="Rettangolo 2">
            <a:extLst>
              <a:ext uri="{FF2B5EF4-FFF2-40B4-BE49-F238E27FC236}">
                <a16:creationId xmlns:a16="http://schemas.microsoft.com/office/drawing/2014/main" id="{F65D52E1-225C-46D2-B77C-CA3876D261A6}"/>
              </a:ext>
            </a:extLst>
          </p:cNvPr>
          <p:cNvSpPr/>
          <p:nvPr/>
        </p:nvSpPr>
        <p:spPr bwMode="ltGray">
          <a:xfrm>
            <a:off x="5867400" y="3505199"/>
            <a:ext cx="990600" cy="209813"/>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322846653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4</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3">
            <a:extLst>
              <a:ext uri="{FF2B5EF4-FFF2-40B4-BE49-F238E27FC236}">
                <a16:creationId xmlns:a16="http://schemas.microsoft.com/office/drawing/2014/main" id="{D8231623-53D9-469D-8AA6-25B646AA2CC3}"/>
              </a:ext>
            </a:extLst>
          </p:cNvPr>
          <p:cNvSpPr>
            <a:spLocks noGrp="1"/>
          </p:cNvSpPr>
          <p:nvPr>
            <p:ph type="title"/>
          </p:nvPr>
        </p:nvSpPr>
        <p:spPr>
          <a:xfrm>
            <a:off x="1295400" y="457200"/>
            <a:ext cx="8077200" cy="457200"/>
          </a:xfrm>
        </p:spPr>
        <p:txBody>
          <a:bodyPr/>
          <a:lstStyle/>
          <a:p>
            <a:pPr eaLnBrk="1" hangingPunct="1"/>
            <a:r>
              <a:rPr lang="it-IT" altLang="it-IT" sz="2000" dirty="0"/>
              <a:t>Normativa di riferimento</a:t>
            </a:r>
            <a:endParaRPr lang="it-IT" altLang="it-IT" sz="2000" u="sng" dirty="0"/>
          </a:p>
        </p:txBody>
      </p:sp>
      <p:pic>
        <p:nvPicPr>
          <p:cNvPr id="8" name="Picture 1">
            <a:extLst>
              <a:ext uri="{FF2B5EF4-FFF2-40B4-BE49-F238E27FC236}">
                <a16:creationId xmlns:a16="http://schemas.microsoft.com/office/drawing/2014/main" id="{3F8034D6-6EE8-4299-8822-7175F9CC91B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4363" y="2138364"/>
            <a:ext cx="7462837" cy="1757106"/>
          </a:xfrm>
          <a:prstGeom prst="rect">
            <a:avLst/>
          </a:prstGeom>
          <a:noFill/>
          <a:ln w="158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341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5</a:t>
            </a:fld>
            <a:endParaRPr lang="en-GB" dirty="0"/>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3">
            <a:extLst>
              <a:ext uri="{FF2B5EF4-FFF2-40B4-BE49-F238E27FC236}">
                <a16:creationId xmlns:a16="http://schemas.microsoft.com/office/drawing/2014/main" id="{AA7C0BA6-D953-4E8D-B08E-8FBA126BC33A}"/>
              </a:ext>
            </a:extLst>
          </p:cNvPr>
          <p:cNvSpPr txBox="1">
            <a:spLocks/>
          </p:cNvSpPr>
          <p:nvPr/>
        </p:nvSpPr>
        <p:spPr>
          <a:xfrm>
            <a:off x="1295400" y="449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r>
              <a:rPr lang="it-IT" altLang="it-IT" sz="2000" dirty="0"/>
              <a:t>Il bilancio di liquidazione</a:t>
            </a:r>
            <a:endParaRPr lang="it-IT" altLang="it-IT" sz="2000" u="sng" dirty="0"/>
          </a:p>
        </p:txBody>
      </p:sp>
      <p:sp>
        <p:nvSpPr>
          <p:cNvPr id="8" name="TextBox 6">
            <a:extLst>
              <a:ext uri="{FF2B5EF4-FFF2-40B4-BE49-F238E27FC236}">
                <a16:creationId xmlns:a16="http://schemas.microsoft.com/office/drawing/2014/main" id="{3D79C990-66AB-4056-8BD2-83E69D5FDE38}"/>
              </a:ext>
            </a:extLst>
          </p:cNvPr>
          <p:cNvSpPr txBox="1"/>
          <p:nvPr/>
        </p:nvSpPr>
        <p:spPr>
          <a:xfrm>
            <a:off x="457200" y="1245443"/>
            <a:ext cx="8088312" cy="4801314"/>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La procedura di liquidazione richiede un periodo più o meno lungo, ma raramente si conclude in un esercizio, per cui si redigono bilanci di liquidazione intermedi da presentare con le scadenze e le modalità di redazione proprie del bilancio d’esercizio all’assemblea o ai soci.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Pur riferendosi ad un’operazione e ad uno scopo del tutto particolare, anche nella liquidazione le clausole generali di </a:t>
            </a:r>
            <a:r>
              <a:rPr lang="it-IT" i="1" u="sng" dirty="0">
                <a:latin typeface="+mj-lt"/>
              </a:rPr>
              <a:t>chiarezza, veridicità e correttezza </a:t>
            </a:r>
            <a:r>
              <a:rPr lang="it-IT" dirty="0">
                <a:latin typeface="+mj-lt"/>
              </a:rPr>
              <a:t>non possono essere eluse, ma vanno adattate alle particolarità di questo bilancio.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Non ha invece più alcun senso rispettare alcuni postulati generali di bilancio tipicamente legati alla </a:t>
            </a:r>
            <a:r>
              <a:rPr lang="it-IT" b="1" u="sng" dirty="0">
                <a:latin typeface="+mj-lt"/>
              </a:rPr>
              <a:t>continuità aziendale </a:t>
            </a:r>
            <a:r>
              <a:rPr lang="it-IT" dirty="0">
                <a:latin typeface="+mj-lt"/>
              </a:rPr>
              <a:t>ormai inesistente.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Ci si riferisce, ad esempio, alla osservanza del principio della </a:t>
            </a:r>
            <a:r>
              <a:rPr lang="it-IT" b="1" dirty="0">
                <a:latin typeface="+mj-lt"/>
              </a:rPr>
              <a:t>prudenza, del costo storico, della continuità </a:t>
            </a:r>
            <a:r>
              <a:rPr lang="it-IT" dirty="0">
                <a:latin typeface="+mj-lt"/>
              </a:rPr>
              <a:t>di applicazione dei criteri di valutazione e quello della comparabilità dei dati per la redazione dei bilanci in ambito liquidatorio.</a:t>
            </a:r>
            <a:endParaRPr lang="it-IT" altLang="it-IT" dirty="0">
              <a:latin typeface="+mj-lt"/>
            </a:endParaRPr>
          </a:p>
        </p:txBody>
      </p:sp>
    </p:spTree>
    <p:extLst>
      <p:ext uri="{BB962C8B-B14F-4D97-AF65-F5344CB8AC3E}">
        <p14:creationId xmlns:p14="http://schemas.microsoft.com/office/powerpoint/2010/main" val="997816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6</a:t>
            </a:fld>
            <a:r>
              <a:rPr lang="en-GB" dirty="0"/>
              <a:t>6</a:t>
            </a:r>
          </a:p>
        </p:txBody>
      </p:sp>
      <p:sp>
        <p:nvSpPr>
          <p:cNvPr id="13" name="Title 3">
            <a:extLst>
              <a:ext uri="{FF2B5EF4-FFF2-40B4-BE49-F238E27FC236}">
                <a16:creationId xmlns:a16="http://schemas.microsoft.com/office/drawing/2014/main" id="{DEAAE91B-C817-41E3-9047-261846B3D2E7}"/>
              </a:ext>
            </a:extLst>
          </p:cNvPr>
          <p:cNvSpPr txBox="1">
            <a:spLocks/>
          </p:cNvSpPr>
          <p:nvPr/>
        </p:nvSpPr>
        <p:spPr>
          <a:xfrm>
            <a:off x="1219200" y="480918"/>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r>
              <a:rPr lang="it-IT" altLang="it-IT" sz="2000" dirty="0"/>
              <a:t>Il bilancio di liquidazione</a:t>
            </a:r>
            <a:endParaRPr lang="it-IT" altLang="it-IT" sz="2000" u="sng" dirty="0"/>
          </a:p>
        </p:txBody>
      </p:sp>
      <p:sp>
        <p:nvSpPr>
          <p:cNvPr id="14" name="TextBox 6">
            <a:extLst>
              <a:ext uri="{FF2B5EF4-FFF2-40B4-BE49-F238E27FC236}">
                <a16:creationId xmlns:a16="http://schemas.microsoft.com/office/drawing/2014/main" id="{0ADE0B27-8C56-495A-BCF5-56B59D2D6B28}"/>
              </a:ext>
            </a:extLst>
          </p:cNvPr>
          <p:cNvSpPr txBox="1"/>
          <p:nvPr/>
        </p:nvSpPr>
        <p:spPr>
          <a:xfrm>
            <a:off x="457200" y="1302929"/>
            <a:ext cx="7631112" cy="4555093"/>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La logica sottostante alla redazione di un bilancio di una impresa in liquidazione è il fatto che l’impresa “non è più tale”, cioè non è più un insieme di beni e di attività organizzate dall’imprenditore a fini di lucro e quindi questa funzione cessa.</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Non ha quindi più senso parlare di attivo circolante e di immobilizzazioni perché tutti i beni vanno ceduti o eliminati ed il concetto temporale tra attivo e passivo corrente e non corrente non è più presente.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Non vi è nemmeno la necessità di determinare un risultato finale per ogni esercizio (utile o perdita d’esercizio), perché non essendovi continuità aziendale non sorge l’esigenza di “misurare” come la gestione si evolve, lo scopo, anche in presenza di bilanci intermedi di liquidazione, è solo quello di monitorare l’andamento della liquidazione orientata all’unico obiettivo finale di liquidare tutto e pagare tutti i debiti.</a:t>
            </a:r>
          </a:p>
          <a:p>
            <a:pPr eaLnBrk="1" fontAlgn="auto" hangingPunct="1">
              <a:spcBef>
                <a:spcPts val="0"/>
              </a:spcBef>
              <a:spcAft>
                <a:spcPts val="0"/>
              </a:spcAft>
              <a:defRPr/>
            </a:pPr>
            <a:endParaRPr lang="it-IT" sz="2000" dirty="0">
              <a:latin typeface="+mj-lt"/>
            </a:endParaRPr>
          </a:p>
        </p:txBody>
      </p:sp>
    </p:spTree>
    <p:extLst>
      <p:ext uri="{BB962C8B-B14F-4D97-AF65-F5344CB8AC3E}">
        <p14:creationId xmlns:p14="http://schemas.microsoft.com/office/powerpoint/2010/main" val="3486739990"/>
      </p:ext>
    </p:extLst>
  </p:cSld>
  <p:clrMapOvr>
    <a:overrideClrMapping bg1="lt1" tx1="dk1" bg2="lt2" tx2="dk2" accent1="accent1" accent2="accent2" accent3="accent3" accent4="accent4" accent5="accent5" accent6="accent6" hlink="hlink" folHlink="folHlink"/>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7</a:t>
            </a:fld>
            <a:r>
              <a:rPr lang="en-GB" dirty="0"/>
              <a:t>6</a:t>
            </a:r>
          </a:p>
        </p:txBody>
      </p:sp>
      <p:sp>
        <p:nvSpPr>
          <p:cNvPr id="11" name="Title 3">
            <a:extLst>
              <a:ext uri="{FF2B5EF4-FFF2-40B4-BE49-F238E27FC236}">
                <a16:creationId xmlns:a16="http://schemas.microsoft.com/office/drawing/2014/main" id="{4B6B8FBD-4A03-41DE-BBBD-38B78E682FA4}"/>
              </a:ext>
            </a:extLst>
          </p:cNvPr>
          <p:cNvSpPr txBox="1">
            <a:spLocks/>
          </p:cNvSpPr>
          <p:nvPr/>
        </p:nvSpPr>
        <p:spPr>
          <a:xfrm>
            <a:off x="1036838" y="502340"/>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Il bilancio di liquidazione</a:t>
            </a:r>
            <a:endParaRPr lang="it-IT" altLang="it-IT" sz="2000" u="sng" dirty="0">
              <a:solidFill>
                <a:schemeClr val="tx1"/>
              </a:solidFill>
            </a:endParaRPr>
          </a:p>
        </p:txBody>
      </p:sp>
      <p:sp>
        <p:nvSpPr>
          <p:cNvPr id="12" name="TextBox 6">
            <a:extLst>
              <a:ext uri="{FF2B5EF4-FFF2-40B4-BE49-F238E27FC236}">
                <a16:creationId xmlns:a16="http://schemas.microsoft.com/office/drawing/2014/main" id="{306E31FE-75B6-4CC1-9EAB-70367E32A621}"/>
              </a:ext>
            </a:extLst>
          </p:cNvPr>
          <p:cNvSpPr txBox="1"/>
          <p:nvPr/>
        </p:nvSpPr>
        <p:spPr>
          <a:xfrm>
            <a:off x="470624" y="1740634"/>
            <a:ext cx="8164512" cy="3693319"/>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Sulla base di quanto previsto dall’OIC n. 5:</a:t>
            </a:r>
          </a:p>
          <a:p>
            <a:pPr eaLnBrk="1" fontAlgn="auto" hangingPunct="1">
              <a:spcBef>
                <a:spcPts val="0"/>
              </a:spcBef>
              <a:spcAft>
                <a:spcPts val="0"/>
              </a:spcAft>
              <a:defRPr/>
            </a:pPr>
            <a:endParaRPr lang="it-IT" b="1"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b="1" dirty="0">
                <a:latin typeface="+mj-lt"/>
              </a:rPr>
              <a:t>l’impresa </a:t>
            </a:r>
            <a:r>
              <a:rPr lang="it-IT" i="1" dirty="0">
                <a:latin typeface="+mj-lt"/>
              </a:rPr>
              <a:t>cessa di essere un complesso produttivo destinato </a:t>
            </a:r>
            <a:r>
              <a:rPr lang="it-IT" dirty="0">
                <a:latin typeface="+mj-lt"/>
              </a:rPr>
              <a:t>alla creazione del reddito e </a:t>
            </a:r>
            <a:r>
              <a:rPr lang="it-IT" b="1" i="1" dirty="0">
                <a:latin typeface="+mj-lt"/>
              </a:rPr>
              <a:t>si trasforma in un insieme di beni destinati ad essere realizzati </a:t>
            </a:r>
            <a:r>
              <a:rPr lang="it-IT" dirty="0">
                <a:latin typeface="+mj-lt"/>
              </a:rPr>
              <a:t>(insieme o separatamente);</a:t>
            </a: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viene meno la distinzione tra attivo circolante e immobilizzazioni, perché tutti i beni sono destinati ad essere ceduti;</a:t>
            </a: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viene meno la determinazione di un utile distribuibile tra i soci, perché non c’è più un concetto di continuità dell’impresa;</a:t>
            </a:r>
          </a:p>
          <a:p>
            <a:pPr marL="342900" indent="-342900" eaLnBrk="1" fontAlgn="auto" hangingPunct="1">
              <a:spcBef>
                <a:spcPts val="0"/>
              </a:spcBef>
              <a:spcAft>
                <a:spcPts val="0"/>
              </a:spcAft>
              <a:buFont typeface="Arial" panose="020B0604020202020204" pitchFamily="34" charset="0"/>
              <a:buChar char="•"/>
              <a:defRPr/>
            </a:pPr>
            <a:endParaRPr lang="it-IT" dirty="0">
              <a:latin typeface="+mj-lt"/>
            </a:endParaRPr>
          </a:p>
          <a:p>
            <a:pPr marL="342900" indent="-342900" eaLnBrk="1" fontAlgn="auto" hangingPunct="1">
              <a:spcBef>
                <a:spcPts val="0"/>
              </a:spcBef>
              <a:spcAft>
                <a:spcPts val="0"/>
              </a:spcAft>
              <a:buFont typeface="Arial" panose="020B0604020202020204" pitchFamily="34" charset="0"/>
              <a:buChar char="•"/>
              <a:defRPr/>
            </a:pPr>
            <a:r>
              <a:rPr lang="it-IT" dirty="0">
                <a:latin typeface="+mj-lt"/>
              </a:rPr>
              <a:t>di conseguenza ad esempio non serve più fare degli ammortamenti.</a:t>
            </a:r>
          </a:p>
        </p:txBody>
      </p:sp>
    </p:spTree>
    <p:extLst>
      <p:ext uri="{BB962C8B-B14F-4D97-AF65-F5344CB8AC3E}">
        <p14:creationId xmlns:p14="http://schemas.microsoft.com/office/powerpoint/2010/main" val="885450583"/>
      </p:ext>
    </p:extLst>
  </p:cSld>
  <p:clrMapOvr>
    <a:overrideClrMapping bg1="lt1" tx1="dk1" bg2="lt2" tx2="dk2" accent1="accent1" accent2="accent2" accent3="accent3" accent4="accent4" accent5="accent5" accent6="accent6" hlink="hlink" folHlink="folHlink"/>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8</a:t>
            </a:fld>
            <a:r>
              <a:rPr lang="en-GB" dirty="0"/>
              <a:t>6</a:t>
            </a:r>
          </a:p>
        </p:txBody>
      </p:sp>
      <p:sp>
        <p:nvSpPr>
          <p:cNvPr id="8" name="Title 3">
            <a:extLst>
              <a:ext uri="{FF2B5EF4-FFF2-40B4-BE49-F238E27FC236}">
                <a16:creationId xmlns:a16="http://schemas.microsoft.com/office/drawing/2014/main" id="{82FABD7E-2949-48B4-9BD7-BD293432FCA8}"/>
              </a:ext>
            </a:extLst>
          </p:cNvPr>
          <p:cNvSpPr txBox="1">
            <a:spLocks/>
          </p:cNvSpPr>
          <p:nvPr/>
        </p:nvSpPr>
        <p:spPr>
          <a:xfrm>
            <a:off x="1186649" y="517525"/>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Il bilancio di liquidazione- principi di redazione</a:t>
            </a:r>
            <a:endParaRPr lang="it-IT" altLang="it-IT" sz="2000" u="sng" dirty="0">
              <a:solidFill>
                <a:schemeClr val="tx1"/>
              </a:solidFill>
            </a:endParaRPr>
          </a:p>
        </p:txBody>
      </p:sp>
      <p:sp>
        <p:nvSpPr>
          <p:cNvPr id="9" name="TextBox 6">
            <a:extLst>
              <a:ext uri="{FF2B5EF4-FFF2-40B4-BE49-F238E27FC236}">
                <a16:creationId xmlns:a16="http://schemas.microsoft.com/office/drawing/2014/main" id="{98D79BA2-06B9-4DF7-A0CD-E3BB52DE9DB9}"/>
              </a:ext>
            </a:extLst>
          </p:cNvPr>
          <p:cNvSpPr txBox="1"/>
          <p:nvPr/>
        </p:nvSpPr>
        <p:spPr>
          <a:xfrm>
            <a:off x="228601" y="1761895"/>
            <a:ext cx="8305800" cy="1538883"/>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Un breve confronto tra i principi di redazione del bilancio in continuità aziendale e i bilanci di liquidazione aiuta il revisore e il redattore del bilancio a orientarsi in questo nuovo contesto</a:t>
            </a:r>
          </a:p>
          <a:p>
            <a:pPr eaLnBrk="1" fontAlgn="auto" hangingPunct="1">
              <a:spcBef>
                <a:spcPts val="0"/>
              </a:spcBef>
              <a:spcAft>
                <a:spcPts val="0"/>
              </a:spcAft>
              <a:defRPr/>
            </a:pPr>
            <a:endParaRPr lang="it-IT" altLang="it-IT" sz="2000" dirty="0">
              <a:latin typeface="+mj-lt"/>
            </a:endParaRPr>
          </a:p>
          <a:p>
            <a:pPr eaLnBrk="1" fontAlgn="auto" hangingPunct="1">
              <a:spcBef>
                <a:spcPts val="0"/>
              </a:spcBef>
              <a:spcAft>
                <a:spcPts val="0"/>
              </a:spcAft>
              <a:defRPr/>
            </a:pPr>
            <a:endParaRPr lang="it-IT" sz="2000" dirty="0">
              <a:latin typeface="+mj-lt"/>
            </a:endParaRPr>
          </a:p>
        </p:txBody>
      </p:sp>
      <p:pic>
        <p:nvPicPr>
          <p:cNvPr id="10" name="Picture 4">
            <a:extLst>
              <a:ext uri="{FF2B5EF4-FFF2-40B4-BE49-F238E27FC236}">
                <a16:creationId xmlns:a16="http://schemas.microsoft.com/office/drawing/2014/main" id="{9C7AB706-4774-4BAC-8021-95915E2E0EA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35630" y="2895600"/>
            <a:ext cx="5450970" cy="367827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990760"/>
      </p:ext>
    </p:extLst>
  </p:cSld>
  <p:clrMapOvr>
    <a:overrideClrMapping bg1="lt1" tx1="dk1" bg2="lt2" tx2="dk2" accent1="accent1" accent2="accent2" accent3="accent3" accent4="accent4" accent5="accent5" accent6="accent6" hlink="hlink" folHlink="folHlink"/>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9</a:t>
            </a:fld>
            <a:r>
              <a:rPr lang="en-GB" dirty="0"/>
              <a:t>6</a:t>
            </a:r>
          </a:p>
        </p:txBody>
      </p:sp>
      <p:sp>
        <p:nvSpPr>
          <p:cNvPr id="8" name="Title 3">
            <a:extLst>
              <a:ext uri="{FF2B5EF4-FFF2-40B4-BE49-F238E27FC236}">
                <a16:creationId xmlns:a16="http://schemas.microsoft.com/office/drawing/2014/main" id="{0B72B7BC-C014-4565-91A2-924AD14B6687}"/>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valutazione delle poste di bilancio nella liquidazione</a:t>
            </a:r>
            <a:endParaRPr lang="it-IT" altLang="it-IT" sz="2000" u="sng" dirty="0">
              <a:solidFill>
                <a:schemeClr val="tx1"/>
              </a:solidFill>
            </a:endParaRPr>
          </a:p>
        </p:txBody>
      </p:sp>
      <p:sp>
        <p:nvSpPr>
          <p:cNvPr id="9" name="TextBox 6">
            <a:extLst>
              <a:ext uri="{FF2B5EF4-FFF2-40B4-BE49-F238E27FC236}">
                <a16:creationId xmlns:a16="http://schemas.microsoft.com/office/drawing/2014/main" id="{5311EC2E-6C49-4DAD-8841-F329412C6378}"/>
              </a:ext>
            </a:extLst>
          </p:cNvPr>
          <p:cNvSpPr txBox="1"/>
          <p:nvPr/>
        </p:nvSpPr>
        <p:spPr>
          <a:xfrm>
            <a:off x="184397" y="1385741"/>
            <a:ext cx="8432673" cy="3693319"/>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In fase di liquidazione per le </a:t>
            </a:r>
            <a:r>
              <a:rPr lang="it-IT" b="1" i="1" dirty="0">
                <a:latin typeface="+mj-lt"/>
              </a:rPr>
              <a:t>attività </a:t>
            </a:r>
            <a:r>
              <a:rPr lang="it-IT" dirty="0">
                <a:latin typeface="+mj-lt"/>
              </a:rPr>
              <a:t>non ha più senso parlare di valutazione a costo storico, perché l’unico valore che interessa è di determinare il più correttamente possibile il </a:t>
            </a:r>
            <a:r>
              <a:rPr lang="it-IT" b="1" i="1" dirty="0">
                <a:latin typeface="+mj-lt"/>
              </a:rPr>
              <a:t>valore di realizzo per stralcio dei beni </a:t>
            </a:r>
            <a:r>
              <a:rPr lang="it-IT" dirty="0">
                <a:latin typeface="+mj-lt"/>
              </a:rPr>
              <a:t>ed il valore di realizzo dei crediti. </a:t>
            </a:r>
          </a:p>
          <a:p>
            <a:pPr eaLnBrk="1" fontAlgn="auto" hangingPunct="1">
              <a:spcBef>
                <a:spcPts val="0"/>
              </a:spcBef>
              <a:spcAft>
                <a:spcPts val="0"/>
              </a:spcAft>
              <a:defRPr/>
            </a:pPr>
            <a:r>
              <a:rPr lang="it-IT" dirty="0">
                <a:latin typeface="+mj-lt"/>
              </a:rPr>
              <a:t>In questo senso ci si avvicina al concetto di </a:t>
            </a:r>
            <a:r>
              <a:rPr lang="it-IT" i="1" dirty="0">
                <a:latin typeface="+mj-lt"/>
              </a:rPr>
              <a:t>fair </a:t>
            </a:r>
            <a:r>
              <a:rPr lang="it-IT" i="1" dirty="0" err="1">
                <a:latin typeface="+mj-lt"/>
              </a:rPr>
              <a:t>value</a:t>
            </a:r>
            <a:r>
              <a:rPr lang="it-IT" i="1" dirty="0">
                <a:latin typeface="+mj-lt"/>
              </a:rPr>
              <a:t> </a:t>
            </a:r>
            <a:r>
              <a:rPr lang="it-IT" dirty="0">
                <a:latin typeface="+mj-lt"/>
              </a:rPr>
              <a:t>e man mano che la liquidazione conclude il suo </a:t>
            </a:r>
            <a:r>
              <a:rPr lang="it-IT" i="1" dirty="0">
                <a:latin typeface="+mj-lt"/>
              </a:rPr>
              <a:t>iter</a:t>
            </a:r>
            <a:r>
              <a:rPr lang="it-IT" dirty="0">
                <a:latin typeface="+mj-lt"/>
              </a:rPr>
              <a:t>, il </a:t>
            </a:r>
            <a:r>
              <a:rPr lang="it-IT" i="1" dirty="0">
                <a:latin typeface="+mj-lt"/>
              </a:rPr>
              <a:t>fair </a:t>
            </a:r>
            <a:r>
              <a:rPr lang="it-IT" i="1" dirty="0" err="1">
                <a:latin typeface="+mj-lt"/>
              </a:rPr>
              <a:t>value</a:t>
            </a:r>
            <a:r>
              <a:rPr lang="it-IT" i="1" dirty="0">
                <a:latin typeface="+mj-lt"/>
              </a:rPr>
              <a:t> </a:t>
            </a:r>
            <a:r>
              <a:rPr lang="it-IT" dirty="0">
                <a:latin typeface="+mj-lt"/>
              </a:rPr>
              <a:t>sarà uguale al valore di realizzo.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In fase di liquidazione per le </a:t>
            </a:r>
            <a:r>
              <a:rPr lang="it-IT" b="1" i="1" dirty="0">
                <a:latin typeface="+mj-lt"/>
              </a:rPr>
              <a:t>passività </a:t>
            </a:r>
            <a:r>
              <a:rPr lang="it-IT" dirty="0">
                <a:latin typeface="+mj-lt"/>
              </a:rPr>
              <a:t>l’unico criterio che si applica è </a:t>
            </a:r>
            <a:r>
              <a:rPr lang="it-IT" b="1" i="1" dirty="0">
                <a:latin typeface="+mj-lt"/>
              </a:rPr>
              <a:t>il valore di estinzione dei debiti</a:t>
            </a:r>
            <a:r>
              <a:rPr lang="it-IT" dirty="0">
                <a:latin typeface="+mj-lt"/>
              </a:rPr>
              <a:t>, che può essere diverso dal valore nominale. Non si consideri che esso sia tendenzialmente superiore o tendenzialmente inferiore al valore nominale, ma solamente che potrebbe essere diverso, per l’applicazione di interessi e penalità sui debiti come la capacità di ridurli per stralcio derivante dalla abilità negoziale dei liquidatori</a:t>
            </a:r>
            <a:r>
              <a:rPr lang="it-IT" dirty="0">
                <a:latin typeface="+mn-lt"/>
              </a:rPr>
              <a:t>.</a:t>
            </a:r>
            <a:endParaRPr lang="it-IT" dirty="0">
              <a:latin typeface="+mj-lt"/>
            </a:endParaRPr>
          </a:p>
        </p:txBody>
      </p:sp>
      <p:pic>
        <p:nvPicPr>
          <p:cNvPr id="10" name="Picture 1">
            <a:extLst>
              <a:ext uri="{FF2B5EF4-FFF2-40B4-BE49-F238E27FC236}">
                <a16:creationId xmlns:a16="http://schemas.microsoft.com/office/drawing/2014/main" id="{3016C930-3485-4435-A0BD-A8714EB6238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213643" y="5079060"/>
            <a:ext cx="6716713" cy="15335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234561"/>
      </p:ext>
    </p:extLst>
  </p:cSld>
  <p:clrMapOvr>
    <a:overrideClrMapping bg1="lt1" tx1="dk1" bg2="lt2" tx2="dk2" accent1="accent1" accent2="accent2" accent3="accent3" accent4="accent4" accent5="accent5" accent6="accent6" hlink="hlink" folHlink="folHlink"/>
  </p:clrMapOvr>
  <p:transition spd="slow"/>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0.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1.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2.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3.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4.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5.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6.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7.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8.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9.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0.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1.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2.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3.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4.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3.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4.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5.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6.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7.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8.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9.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docProps/app.xml><?xml version="1.0" encoding="utf-8"?>
<Properties xmlns="http://schemas.openxmlformats.org/officeDocument/2006/extended-properties" xmlns:vt="http://schemas.openxmlformats.org/officeDocument/2006/docPropsVTypes">
  <Template/>
  <TotalTime>21105</TotalTime>
  <Words>3260</Words>
  <Application>Microsoft Office PowerPoint</Application>
  <PresentationFormat>Presentazione su schermo (4:3)</PresentationFormat>
  <Paragraphs>276</Paragraphs>
  <Slides>36</Slides>
  <Notes>14</Notes>
  <HiddenSlides>0</HiddenSlides>
  <MMClips>0</MMClips>
  <ScaleCrop>false</ScaleCrop>
  <HeadingPairs>
    <vt:vector size="8" baseType="variant">
      <vt:variant>
        <vt:lpstr>Caratteri utilizzati</vt:lpstr>
      </vt:variant>
      <vt:variant>
        <vt:i4>6</vt:i4>
      </vt:variant>
      <vt:variant>
        <vt:lpstr>Tema</vt:lpstr>
      </vt:variant>
      <vt:variant>
        <vt:i4>3</vt:i4>
      </vt:variant>
      <vt:variant>
        <vt:lpstr>Server OLE incorporati</vt:lpstr>
      </vt:variant>
      <vt:variant>
        <vt:i4>1</vt:i4>
      </vt:variant>
      <vt:variant>
        <vt:lpstr>Titoli diapositive</vt:lpstr>
      </vt:variant>
      <vt:variant>
        <vt:i4>36</vt:i4>
      </vt:variant>
    </vt:vector>
  </HeadingPairs>
  <TitlesOfParts>
    <vt:vector size="46" baseType="lpstr">
      <vt:lpstr>Arial</vt:lpstr>
      <vt:lpstr>Calibri</vt:lpstr>
      <vt:lpstr>Calibri Light</vt:lpstr>
      <vt:lpstr>Georgia</vt:lpstr>
      <vt:lpstr>Trebuchet MS</vt:lpstr>
      <vt:lpstr>Wingdings</vt:lpstr>
      <vt:lpstr>PwC</vt:lpstr>
      <vt:lpstr>1_Custom Design</vt:lpstr>
      <vt:lpstr>Custom Design</vt:lpstr>
      <vt:lpstr>Document</vt:lpstr>
      <vt:lpstr>LA REVISIONE CONTABILE DEI BILANCI IN LIQUIDAZIONE   Docente : Filippo Genna Data: 8 novembre 2018</vt:lpstr>
      <vt:lpstr>Indice</vt:lpstr>
      <vt:lpstr>Il bilancio di liquidazione</vt:lpstr>
      <vt:lpstr>Normativa di riferimento</vt:lpstr>
      <vt:lpstr>Presentazione standard di PowerPoint</vt:lpstr>
      <vt:lpstr>OIC 31</vt:lpstr>
      <vt:lpstr>OIC 31</vt:lpstr>
      <vt:lpstr>OIC 31</vt:lpstr>
      <vt:lpstr>OIC 31</vt:lpstr>
      <vt:lpstr>OIC 31</vt:lpstr>
      <vt:lpstr>OIC 31</vt:lpstr>
      <vt:lpstr>Le fasi della liquidazione e del controllo</vt:lpstr>
      <vt:lpstr>Le fasi della liquidazione e del controllo</vt:lpstr>
      <vt:lpstr>Le fasi della liquidazione e del controllo</vt:lpstr>
      <vt:lpstr>Presentazione standard di PowerPoint</vt:lpstr>
      <vt:lpstr>Le fasi della liquidazione e del controllo</vt:lpstr>
      <vt:lpstr>Le fasi della liquidazione e del controllo</vt:lpstr>
      <vt:lpstr>Le fasi della liquidazione e del controllo</vt:lpstr>
      <vt:lpstr>Le fasi della liquidazione e del controllo</vt:lpstr>
      <vt:lpstr>Le fasi della liquidazione e del controllo</vt:lpstr>
      <vt:lpstr>Le fasi della liquidazione e del controllo</vt:lpstr>
      <vt:lpstr>Le fasi della liquidazione e del controllo</vt:lpstr>
      <vt:lpstr>Le fasi della liquidazione e del controllo</vt:lpstr>
      <vt:lpstr>Le fasi della liquidazione e del controllo</vt:lpstr>
      <vt:lpstr>Le fasi della liquidazione e del controllo</vt:lpstr>
      <vt:lpstr>La relazione del revisore sul bilancio in caso di liquidazione di società  </vt:lpstr>
      <vt:lpstr>Tecniche di revisione  Fondi per oneri</vt:lpstr>
      <vt:lpstr>Tecniche di revisione   Fondi per rischi</vt:lpstr>
      <vt:lpstr>Tecniche di revisione   Fondi per rischi</vt:lpstr>
      <vt:lpstr>Tecniche di revisione  Fondi per rischi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Apolito Salvatore</cp:lastModifiedBy>
  <cp:revision>1642</cp:revision>
  <cp:lastPrinted>2018-03-14T17:02:20Z</cp:lastPrinted>
  <dcterms:created xsi:type="dcterms:W3CDTF">2010-09-07T13:26:45Z</dcterms:created>
  <dcterms:modified xsi:type="dcterms:W3CDTF">2018-11-08T08:08:21Z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